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73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7736B5-949E-419B-AFA6-13AB22211047}" type="datetimeFigureOut">
              <a:rPr lang="el-GR" smtClean="0"/>
              <a:pPr/>
              <a:t>6/6/2021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AA9E03-1AF7-4B5A-A49C-FC27F99A325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nos\Desktop\9convert.com%20-%20Volkswagen%20%20Astypalea%20Project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nos\Desktop\9convert.com%20-%20&#913;&#963;&#964;&#965;&#960;&#940;&#955;&#945;&#953;&#945;%20&#964;&#959;%20&#960;&#961;&#974;&#964;&#959;%20smart%20%20sustainable%20island%20&#964;&#951;&#962;%20&#924;&#949;&#963;&#959;&#947;&#949;&#943;&#959;&#965;%20&#956;&#949;%20&#964;&#951;%20&#946;&#959;&#942;&#952;&#949;&#953;&#945;%20&#964;&#951;&#962;%20Volkswagen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3643338"/>
          </a:xfrm>
        </p:spPr>
        <p:txBody>
          <a:bodyPr>
            <a:normAutofit/>
          </a:bodyPr>
          <a:lstStyle/>
          <a:p>
            <a:r>
              <a:rPr lang="el-GR" b="0" dirty="0" smtClean="0"/>
              <a:t>Το «πράσινο» σχέδιο της VW για την Αστυπάλαια</a:t>
            </a:r>
            <a:br>
              <a:rPr lang="el-GR" b="0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3857628"/>
            <a:ext cx="7854696" cy="1785950"/>
          </a:xfrm>
        </p:spPr>
        <p:txBody>
          <a:bodyPr/>
          <a:lstStyle/>
          <a:p>
            <a:pPr algn="ctr"/>
            <a:endParaRPr lang="el-GR" dirty="0" smtClean="0"/>
          </a:p>
          <a:p>
            <a:pPr algn="ctr"/>
            <a:r>
              <a:rPr lang="de-DE" dirty="0" smtClean="0"/>
              <a:t>«Smart &amp; </a:t>
            </a:r>
            <a:r>
              <a:rPr lang="de-DE" dirty="0" err="1" smtClean="0"/>
              <a:t>Sustainable</a:t>
            </a:r>
            <a:r>
              <a:rPr lang="de-DE" dirty="0" smtClean="0"/>
              <a:t> Island»</a:t>
            </a:r>
            <a:endParaRPr lang="el-GR" dirty="0" smtClean="0"/>
          </a:p>
          <a:p>
            <a:pPr algn="ctr"/>
            <a:r>
              <a:rPr lang="el-GR" sz="2400" dirty="0" smtClean="0"/>
              <a:t>Έξυπνο και βιώσιμο  νησί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Το «πείραμα» της Αστυπάλαιας</a:t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6146" name="Picture 2" descr="C:\Users\Manos\Desktop\VW ID.3 ΑΣΤΥΠΑΛΑΙΑ_01-1024x5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Manos\Desktop\2-format2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50" y="1142985"/>
            <a:ext cx="7807299" cy="5181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Manos\Desktop\3-format2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350" y="1935163"/>
            <a:ext cx="7807299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 descr="C:\Users\Manos\Desktop\Astypalea_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31" y="2928934"/>
            <a:ext cx="3901798" cy="2191865"/>
          </a:xfrm>
          <a:prstGeom prst="rect">
            <a:avLst/>
          </a:prstGeom>
          <a:noFill/>
        </p:spPr>
      </p:pic>
      <p:pic>
        <p:nvPicPr>
          <p:cNvPr id="6" name="Picture 2" descr="C:\Users\Manos\Desktop\SEAT-MO-Astypal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10847"/>
            <a:ext cx="4038600" cy="2853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7" name="Picture 3" descr="C:\Users\Manos\Desktop\CW_Astypalea_Header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2143116"/>
            <a:ext cx="6499150" cy="1857388"/>
          </a:xfrm>
          <a:prstGeom prst="rect">
            <a:avLst/>
          </a:prstGeom>
          <a:noFill/>
        </p:spPr>
      </p:pic>
      <p:pic>
        <p:nvPicPr>
          <p:cNvPr id="6148" name="Picture 4" descr="C:\Users\Manos\Desktop\Astypalea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143380"/>
            <a:ext cx="3929090" cy="22094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convert.com - Volkswagen  Astypalea Projec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714356"/>
            <a:ext cx="8001056" cy="571504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convert.com - Αστυπάλαια το πρώτο smart  sustainable island της Μεσογείου με τη βοήθεια της Volkswage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714356"/>
            <a:ext cx="8001056" cy="564360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 descr="C:\Users\Manos\Desktop\αστυ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072210" cy="3915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Manos\Desktop\αστυπ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έργο περιλαμβάνει </a:t>
            </a:r>
          </a:p>
          <a:p>
            <a:r>
              <a:rPr lang="el-GR" dirty="0" smtClean="0"/>
              <a:t>-τη σταδιακή αντικατάσταση των συμβατικών ιδιωτικής και δημόσιας χρήσης οχημάτων στο νησί με ηλεκτρικά</a:t>
            </a:r>
          </a:p>
          <a:p>
            <a:r>
              <a:rPr lang="el-GR" dirty="0" smtClean="0"/>
              <a:t>-την εισαγωγή καινοτόμων υπηρεσιών μετακίνησης </a:t>
            </a:r>
          </a:p>
          <a:p>
            <a:r>
              <a:rPr lang="el-GR" dirty="0" smtClean="0"/>
              <a:t>- την παραγωγή ενέργειας από ανανεώσιμες πηγές ενέργειας.</a:t>
            </a:r>
          </a:p>
          <a:p>
            <a:r>
              <a:rPr lang="el-GR" dirty="0" smtClean="0"/>
              <a:t>Διάρκεια: 6 χρόνια</a:t>
            </a:r>
            <a:endParaRPr lang="el-GR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συνολική επένδυση περίπου 20 εκατ.</a:t>
            </a:r>
          </a:p>
          <a:p>
            <a:r>
              <a:rPr lang="el-GR" dirty="0" smtClean="0"/>
              <a:t>Αυτοκίνητα, ποδήλατα και σκούτερ θα διατεθούν σε κατοίκους και φορείς του νησιού.</a:t>
            </a:r>
          </a:p>
          <a:p>
            <a:r>
              <a:rPr lang="el-GR" dirty="0" smtClean="0"/>
              <a:t>Η Αστυπάλαια θα γίνει παγκόσμιο πρότυπο ηλεκτροκίνησης και ενεργειακής αυτονομίας </a:t>
            </a:r>
            <a:endParaRPr lang="el-GR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 amazing island becomes smart</a:t>
            </a:r>
            <a:endParaRPr lang="el-GR" sz="4000" dirty="0"/>
          </a:p>
        </p:txBody>
      </p:sp>
      <p:pic>
        <p:nvPicPr>
          <p:cNvPr id="3074" name="Picture 2" descr="C:\Users\Manos\Desktop\αστυπ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Manos\Desktop\αστυπ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 descr="C:\Users\Manos\Desktop\astyp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2" cy="4720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Manos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92</Words>
  <Application>Microsoft Office PowerPoint</Application>
  <PresentationFormat>Προβολή στην οθόνη (4:3)</PresentationFormat>
  <Paragraphs>14</Paragraphs>
  <Slides>16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Ροή</vt:lpstr>
      <vt:lpstr>Το «πράσινο» σχέδιο της VW για την Αστυπάλαια </vt:lpstr>
      <vt:lpstr>Διαφάνεια 2</vt:lpstr>
      <vt:lpstr>Διαφάνεια 3</vt:lpstr>
      <vt:lpstr>Διαφάνεια 4</vt:lpstr>
      <vt:lpstr>Διαφάνεια 5</vt:lpstr>
      <vt:lpstr>An amazing island becomes smart</vt:lpstr>
      <vt:lpstr>Διαφάνεια 7</vt:lpstr>
      <vt:lpstr>Διαφάνεια 8</vt:lpstr>
      <vt:lpstr>Διαφάνεια 9</vt:lpstr>
      <vt:lpstr>   Το «πείραμα» της Αστυπάλαιας 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«πράσινο» σχέδιο της VW για την Αστυπάλαια </dc:title>
  <dc:creator>Manos</dc:creator>
  <cp:lastModifiedBy>Manos</cp:lastModifiedBy>
  <cp:revision>43</cp:revision>
  <dcterms:created xsi:type="dcterms:W3CDTF">2021-06-06T15:09:05Z</dcterms:created>
  <dcterms:modified xsi:type="dcterms:W3CDTF">2021-06-06T16:20:51Z</dcterms:modified>
</cp:coreProperties>
</file>