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ED8C4B0-337F-41DA-B218-4694ABE797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90A2A6D6-0D75-4192-9019-FD4B172EC6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F0C6E1D-8EF2-4AEB-92FC-564719C9C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CC5CDF64-3EC8-426E-9F0D-06D27958B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BAC2DFAC-5A6F-4E5F-BFB4-E052D3D7B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66114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287F4B4-28F0-4C52-A37D-59B23F96D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7159DB62-5867-4DBC-9B59-D4F3EFE918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B91936F1-4495-49DF-9B80-0D7C27009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393CD8C5-078F-4377-BA8D-D36A991E7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D4B36E40-AA48-4D7E-ADE1-28D74B3B0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43518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ACA34893-41E6-42AA-867F-07607D956A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0A524312-E69D-48F8-9E07-C1FB372C7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DF337984-368A-49A4-83D0-50F2694FE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528EFB33-ED9C-4477-B1DC-965B75332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41EADBAE-077B-4239-9891-80F679FBC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91731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FA175D4-922F-4292-9191-40E2E7AA0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CDF26AA-BF91-4B4A-9B9D-6102BA805A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682FFCEC-FB01-4950-8C39-91E812B8A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2469379B-107D-46F7-A344-22F6F1794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E493A85B-8DEF-4FF0-B7F1-AC3483F3B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6739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575C2A1-35D4-4EE5-B3A5-637FB0BDA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CB0004E8-B599-4EEE-A294-04AE7CA23D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8F6B5FEF-949D-4E37-AD4C-A3B1BD316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0FA4A100-0F3D-4B1C-A494-54254F960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A23A7C70-A46F-4695-9B24-91F9CD64F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79275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3624556-A888-4585-B4E1-61AB195F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A50C8584-BB26-460C-84A6-CD5876B06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61C1A343-DA95-4587-ADF8-4DC3F17AC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D2C80DFF-A7EB-4445-9C08-0194FF7E3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3C0C0D66-EE31-4DC3-AECC-26AA5348E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F5838087-E041-4624-989A-29829D6E4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0847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C454D53-88D5-42C0-BDA1-98B3B7162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9F1000E9-60C9-4C29-B891-1669FA77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FB6DB51B-267E-4918-8C05-A042607592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9A73E13E-E2D9-4307-8F94-8464D60BF3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91AC5610-9F2D-4DFB-829F-A86409FD50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0CED5482-7904-4F41-8E85-B1A635F14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6F460573-37D4-4A31-BA7F-723B7DA21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99D1E956-9C28-4E67-B99C-D2D14378D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46302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0157112-CB35-4A8A-99C6-FCAEE1D28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392D2AE2-41F0-4727-9ECE-9383C7015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AE0F551D-2891-478E-A367-A80D9219F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80389ABD-B8D8-4CCE-A128-E1F477985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8890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4D687326-EA2E-4A53-B676-198D38ABB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13EA4C2F-BED2-4A7E-983B-A3406B26E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35B1493D-C42E-4857-AEB1-8E2E3CB55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78549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52D3A22-C8FB-4D3B-9544-B10ACAEB6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5A2B6FBE-3ECF-4F0E-B6EC-94662456E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F3DE8EA0-FF00-4877-8B25-9AC960D240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996AB281-705F-4356-93CF-8213C32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6CD3FD7C-DF25-4079-9095-3B7BBD4A8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4A39A70B-5772-4AEA-9B61-BD59D8E4A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63991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236F58F-DB1C-4E89-B833-61F67F71F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1D5899E7-B757-487D-99E4-D6C13F68B0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80D86EC9-317B-40EB-8DB6-33FC4564A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A50D0A5C-BBC2-44B0-9224-4DA46DAB3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6E94BF1F-98F4-4BE8-B4DD-D649950C6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484F050D-D3E8-451B-A82C-9E70BE2CB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8002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4E467335-13B6-4967-B750-908BD31C8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678A929B-4F3E-4D62-B88E-7CEE3270F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7E1E7FB1-6C82-48D2-B12C-8A2829EAF7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6D1CD-ABA5-4FED-A132-02CD2FC21EFA}" type="datetimeFigureOut">
              <a:rPr lang="el-GR" smtClean="0"/>
              <a:t>1/3/2021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0A1590B2-A8C8-4D2E-98FD-5A95D5A980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095E3972-7AF5-4544-B5D3-A0CA033A8B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8532-88BD-4BD1-A2E6-5E6B6A9A71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04997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y-mosxato.blogspot.com/2020/01/colour-day-festival.html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F6088F-BAAB-45E9-9D5F-2DA36A314C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3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8A2CB6C0-4E58-4E83-A1EC-675058E885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de-DE" sz="5200" b="1" dirty="0">
                <a:solidFill>
                  <a:srgbClr val="FF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KARNEVAL</a:t>
            </a:r>
            <a:endParaRPr lang="el-GR" sz="5200" b="1" dirty="0">
              <a:solidFill>
                <a:srgbClr val="FF0066"/>
              </a:solidFill>
              <a:cs typeface="Aharoni" panose="02010803020104030203" pitchFamily="2" charset="-79"/>
            </a:endParaRP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D4366299-F984-4632-A38C-3206AACBB8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l-GR" dirty="0">
                <a:solidFill>
                  <a:srgbClr val="FF0066"/>
                </a:solidFill>
              </a:rPr>
              <a:t>Καρναβάλι</a:t>
            </a:r>
          </a:p>
        </p:txBody>
      </p:sp>
    </p:spTree>
    <p:extLst>
      <p:ext uri="{BB962C8B-B14F-4D97-AF65-F5344CB8AC3E}">
        <p14:creationId xmlns:p14="http://schemas.microsoft.com/office/powerpoint/2010/main" val="1510346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16C1DF1-A3AF-4A8C-83C1-73BDBAA49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FF0066"/>
                </a:solidFill>
              </a:rPr>
              <a:t>Die Perücke</a:t>
            </a:r>
            <a:endParaRPr lang="el-GR" dirty="0">
              <a:solidFill>
                <a:srgbClr val="FF0066"/>
              </a:solidFill>
            </a:endParaRP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90C59A13-BE6B-458F-979E-56184770D2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417" y="1248824"/>
            <a:ext cx="3375388" cy="4582133"/>
          </a:xfrm>
        </p:spPr>
      </p:pic>
    </p:spTree>
    <p:extLst>
      <p:ext uri="{BB962C8B-B14F-4D97-AF65-F5344CB8AC3E}">
        <p14:creationId xmlns:p14="http://schemas.microsoft.com/office/powerpoint/2010/main" val="3555195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B96B8BD-7713-4039-B7B6-F25335B02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FF0066"/>
                </a:solidFill>
              </a:rPr>
              <a:t>Der Karnevalszug</a:t>
            </a:r>
            <a:endParaRPr lang="el-GR" dirty="0">
              <a:solidFill>
                <a:srgbClr val="FF0066"/>
              </a:solidFill>
            </a:endParaRP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0532008A-5F94-4785-A0A3-07BA943CC9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464" y="1921565"/>
            <a:ext cx="6169006" cy="3880152"/>
          </a:xfrm>
        </p:spPr>
      </p:pic>
    </p:spTree>
    <p:extLst>
      <p:ext uri="{BB962C8B-B14F-4D97-AF65-F5344CB8AC3E}">
        <p14:creationId xmlns:p14="http://schemas.microsoft.com/office/powerpoint/2010/main" val="55866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C786F7C-1A2C-4FD6-9127-4C305DF66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FF0066"/>
                </a:solidFill>
              </a:rPr>
              <a:t>Der Rosenmontag</a:t>
            </a:r>
            <a:endParaRPr lang="el-GR" dirty="0">
              <a:solidFill>
                <a:srgbClr val="FF0066"/>
              </a:solidFill>
            </a:endParaRP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952DAC69-0B17-429C-A60B-31CF87D95E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043906"/>
            <a:ext cx="4876800" cy="3914775"/>
          </a:xfrm>
        </p:spPr>
      </p:pic>
    </p:spTree>
    <p:extLst>
      <p:ext uri="{BB962C8B-B14F-4D97-AF65-F5344CB8AC3E}">
        <p14:creationId xmlns:p14="http://schemas.microsoft.com/office/powerpoint/2010/main" val="2466291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40E70F4-E26F-448B-9B08-842448559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solidFill>
                  <a:srgbClr val="FF0066"/>
                </a:solidFill>
                <a:cs typeface="Aharoni" panose="02010803020104030203" pitchFamily="2" charset="-79"/>
              </a:rPr>
              <a:t>Βίντεο για το Καρναβάλι στη Γερμανία</a:t>
            </a:r>
          </a:p>
        </p:txBody>
      </p:sp>
      <p:pic>
        <p:nvPicPr>
          <p:cNvPr id="6" name="Αντίγραφο του Karneval">
            <a:hlinkClick r:id="" action="ppaction://media"/>
            <a:extLst>
              <a:ext uri="{FF2B5EF4-FFF2-40B4-BE49-F238E27FC236}">
                <a16:creationId xmlns:a16="http://schemas.microsoft.com/office/drawing/2014/main" id="{AB151E5F-F3CC-4C74-9DB1-2B755D1ECD4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225394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ECF1014-5E4E-4325-B258-D01D1F8E0B6E}"/>
              </a:ext>
            </a:extLst>
          </p:cNvPr>
          <p:cNvSpPr>
            <a:spLocks noGrp="1"/>
          </p:cNvSpPr>
          <p:nvPr>
            <p:ph type="title"/>
          </p:nvPr>
        </p:nvSpPr>
        <p:spPr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pPr algn="ctr"/>
            <a:r>
              <a:rPr lang="el-GR" b="1" dirty="0">
                <a:solidFill>
                  <a:srgbClr val="FF0066"/>
                </a:solidFill>
                <a:cs typeface="Aharoni" panose="02010803020104030203" pitchFamily="2" charset="-79"/>
              </a:rPr>
              <a:t>ΛΕΞΙΛΟΓΙΟ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092D9B18-D14F-466F-B4F8-C5595AEEBE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DE" dirty="0"/>
              <a:t>Wortschatz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815873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D2DB582-EAB9-4CC4-B24A-807D8E3BD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FF0066"/>
                </a:solidFill>
              </a:rPr>
              <a:t>Der Karneval/Der Fasching/Die Fastnacht</a:t>
            </a:r>
            <a:endParaRPr lang="el-GR" dirty="0">
              <a:solidFill>
                <a:srgbClr val="FF0066"/>
              </a:solidFill>
            </a:endParaRP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0C54AD32-846F-4D58-85E2-349B4399FA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857" y="1974573"/>
            <a:ext cx="6508117" cy="3644545"/>
          </a:xfrm>
        </p:spPr>
      </p:pic>
    </p:spTree>
    <p:extLst>
      <p:ext uri="{BB962C8B-B14F-4D97-AF65-F5344CB8AC3E}">
        <p14:creationId xmlns:p14="http://schemas.microsoft.com/office/powerpoint/2010/main" val="1273184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FA77956-D5F8-48A8-B081-66B5156DE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FF0066"/>
                </a:solidFill>
              </a:rPr>
              <a:t>Das Konfetti</a:t>
            </a:r>
            <a:endParaRPr lang="el-GR" dirty="0">
              <a:solidFill>
                <a:srgbClr val="FF0066"/>
              </a:solidFill>
            </a:endParaRP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7DB175D1-7891-414A-BE33-3DA37A01AA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974" y="1599120"/>
            <a:ext cx="5685183" cy="4258400"/>
          </a:xfrm>
        </p:spPr>
      </p:pic>
    </p:spTree>
    <p:extLst>
      <p:ext uri="{BB962C8B-B14F-4D97-AF65-F5344CB8AC3E}">
        <p14:creationId xmlns:p14="http://schemas.microsoft.com/office/powerpoint/2010/main" val="26900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1CFB1DE-415B-4474-B6C3-623B30326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FF0066"/>
                </a:solidFill>
              </a:rPr>
              <a:t>Die Luftschlange</a:t>
            </a:r>
            <a:endParaRPr lang="el-GR" dirty="0">
              <a:solidFill>
                <a:srgbClr val="FF0066"/>
              </a:solidFill>
            </a:endParaRP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08ECEF69-3845-4554-8CB2-6CCB573BE3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724" y="1690687"/>
            <a:ext cx="6006172" cy="3861111"/>
          </a:xfrm>
        </p:spPr>
      </p:pic>
    </p:spTree>
    <p:extLst>
      <p:ext uri="{BB962C8B-B14F-4D97-AF65-F5344CB8AC3E}">
        <p14:creationId xmlns:p14="http://schemas.microsoft.com/office/powerpoint/2010/main" val="634325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ABA4812-6519-4F26-8AEE-E6DE20BDE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FF0066"/>
                </a:solidFill>
              </a:rPr>
              <a:t>Der Luftballon</a:t>
            </a:r>
            <a:endParaRPr lang="el-GR" dirty="0">
              <a:solidFill>
                <a:srgbClr val="FF0066"/>
              </a:solidFill>
            </a:endParaRP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099F33A8-FFFD-45F8-96E5-204B09EE8A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609" y="1615903"/>
            <a:ext cx="4121426" cy="4121426"/>
          </a:xfrm>
        </p:spPr>
      </p:pic>
    </p:spTree>
    <p:extLst>
      <p:ext uri="{BB962C8B-B14F-4D97-AF65-F5344CB8AC3E}">
        <p14:creationId xmlns:p14="http://schemas.microsoft.com/office/powerpoint/2010/main" val="1947541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CBC1C82-8E64-4543-A12E-3BACD2653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FF0066"/>
                </a:solidFill>
              </a:rPr>
              <a:t>Die Maske</a:t>
            </a:r>
            <a:endParaRPr lang="el-GR" dirty="0">
              <a:solidFill>
                <a:srgbClr val="FF0066"/>
              </a:solidFill>
            </a:endParaRP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EFE6668E-AA54-41B5-9651-A709C97318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778" y="1690688"/>
            <a:ext cx="6029892" cy="4012619"/>
          </a:xfrm>
        </p:spPr>
      </p:pic>
    </p:spTree>
    <p:extLst>
      <p:ext uri="{BB962C8B-B14F-4D97-AF65-F5344CB8AC3E}">
        <p14:creationId xmlns:p14="http://schemas.microsoft.com/office/powerpoint/2010/main" val="3045454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CD2D928-3978-4F8E-869B-174579B04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FF0066"/>
                </a:solidFill>
              </a:rPr>
              <a:t>Das Kostüm</a:t>
            </a:r>
            <a:endParaRPr lang="el-GR" dirty="0">
              <a:solidFill>
                <a:srgbClr val="FF0066"/>
              </a:solidFill>
            </a:endParaRP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8AC36C6D-41FE-4363-8CC7-B2B6617326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235" y="1900321"/>
            <a:ext cx="3087756" cy="4012515"/>
          </a:xfrm>
        </p:spPr>
      </p:pic>
    </p:spTree>
    <p:extLst>
      <p:ext uri="{BB962C8B-B14F-4D97-AF65-F5344CB8AC3E}">
        <p14:creationId xmlns:p14="http://schemas.microsoft.com/office/powerpoint/2010/main" val="1426949064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34</Words>
  <Application>Microsoft Office PowerPoint</Application>
  <PresentationFormat>Ευρεία οθόνη</PresentationFormat>
  <Paragraphs>14</Paragraphs>
  <Slides>12</Slides>
  <Notes>0</Notes>
  <HiddenSlides>0</HiddenSlides>
  <MMClips>1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12</vt:i4>
      </vt:variant>
    </vt:vector>
  </HeadingPairs>
  <TitlesOfParts>
    <vt:vector size="17" baseType="lpstr">
      <vt:lpstr>Aharoni</vt:lpstr>
      <vt:lpstr>Arial</vt:lpstr>
      <vt:lpstr>Calibri</vt:lpstr>
      <vt:lpstr>Calibri Light</vt:lpstr>
      <vt:lpstr>Θέμα του Office</vt:lpstr>
      <vt:lpstr>KARNEVAL</vt:lpstr>
      <vt:lpstr>Βίντεο για το Καρναβάλι στη Γερμανία</vt:lpstr>
      <vt:lpstr>ΛΕΞΙΛΟΓΙΟ</vt:lpstr>
      <vt:lpstr>Der Karneval/Der Fasching/Die Fastnacht</vt:lpstr>
      <vt:lpstr>Das Konfetti</vt:lpstr>
      <vt:lpstr>Die Luftschlange</vt:lpstr>
      <vt:lpstr>Der Luftballon</vt:lpstr>
      <vt:lpstr>Die Maske</vt:lpstr>
      <vt:lpstr>Das Kostüm</vt:lpstr>
      <vt:lpstr>Die Perücke</vt:lpstr>
      <vt:lpstr>Der Karnevalszug</vt:lpstr>
      <vt:lpstr>Der Rosenmontag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KARNEVAL</dc:title>
  <dc:creator>User</dc:creator>
  <cp:lastModifiedBy>User</cp:lastModifiedBy>
  <cp:revision>8</cp:revision>
  <dcterms:created xsi:type="dcterms:W3CDTF">2021-02-28T10:09:22Z</dcterms:created>
  <dcterms:modified xsi:type="dcterms:W3CDTF">2021-03-01T12:06:08Z</dcterms:modified>
</cp:coreProperties>
</file>