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98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3830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4162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174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760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9554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368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860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620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0960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039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E32A1-DE83-4C4B-96D5-A86DC64876FF}" type="datetimeFigureOut">
              <a:rPr lang="el-GR" smtClean="0"/>
              <a:t>28/9/2022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EDC29-8BCB-4909-B130-85574C9E319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235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43751"/>
          </a:xfrm>
        </p:spPr>
      </p:pic>
    </p:spTree>
    <p:extLst>
      <p:ext uri="{BB962C8B-B14F-4D97-AF65-F5344CB8AC3E}">
        <p14:creationId xmlns:p14="http://schemas.microsoft.com/office/powerpoint/2010/main" val="49001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095525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8987" cy="6858000"/>
          </a:xfrm>
        </p:spPr>
      </p:pic>
    </p:spTree>
    <p:extLst>
      <p:ext uri="{BB962C8B-B14F-4D97-AF65-F5344CB8AC3E}">
        <p14:creationId xmlns:p14="http://schemas.microsoft.com/office/powerpoint/2010/main" val="261705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0111" cy="6858000"/>
          </a:xfrm>
        </p:spPr>
      </p:pic>
    </p:spTree>
    <p:extLst>
      <p:ext uri="{BB962C8B-B14F-4D97-AF65-F5344CB8AC3E}">
        <p14:creationId xmlns:p14="http://schemas.microsoft.com/office/powerpoint/2010/main" val="252277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454" cy="6858000"/>
          </a:xfrm>
        </p:spPr>
      </p:pic>
    </p:spTree>
    <p:extLst>
      <p:ext uri="{BB962C8B-B14F-4D97-AF65-F5344CB8AC3E}">
        <p14:creationId xmlns:p14="http://schemas.microsoft.com/office/powerpoint/2010/main" val="1099684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454" cy="6858000"/>
          </a:xfrm>
        </p:spPr>
      </p:pic>
    </p:spTree>
    <p:extLst>
      <p:ext uri="{BB962C8B-B14F-4D97-AF65-F5344CB8AC3E}">
        <p14:creationId xmlns:p14="http://schemas.microsoft.com/office/powerpoint/2010/main" val="2294773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8987" cy="6858000"/>
          </a:xfrm>
        </p:spPr>
      </p:pic>
    </p:spTree>
    <p:extLst>
      <p:ext uri="{BB962C8B-B14F-4D97-AF65-F5344CB8AC3E}">
        <p14:creationId xmlns:p14="http://schemas.microsoft.com/office/powerpoint/2010/main" val="3572182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8226" cy="6858000"/>
          </a:xfrm>
        </p:spPr>
      </p:pic>
    </p:spTree>
    <p:extLst>
      <p:ext uri="{BB962C8B-B14F-4D97-AF65-F5344CB8AC3E}">
        <p14:creationId xmlns:p14="http://schemas.microsoft.com/office/powerpoint/2010/main" val="2979438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8987" cy="6858000"/>
          </a:xfrm>
        </p:spPr>
      </p:pic>
    </p:spTree>
    <p:extLst>
      <p:ext uri="{BB962C8B-B14F-4D97-AF65-F5344CB8AC3E}">
        <p14:creationId xmlns:p14="http://schemas.microsoft.com/office/powerpoint/2010/main" val="3496310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540344" cy="6858001"/>
          </a:xfrm>
        </p:spPr>
      </p:pic>
    </p:spTree>
    <p:extLst>
      <p:ext uri="{BB962C8B-B14F-4D97-AF65-F5344CB8AC3E}">
        <p14:creationId xmlns:p14="http://schemas.microsoft.com/office/powerpoint/2010/main" val="2370436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69090" cy="6858000"/>
          </a:xfrm>
        </p:spPr>
      </p:pic>
    </p:spTree>
    <p:extLst>
      <p:ext uri="{BB962C8B-B14F-4D97-AF65-F5344CB8AC3E}">
        <p14:creationId xmlns:p14="http://schemas.microsoft.com/office/powerpoint/2010/main" val="402218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60111" cy="6858000"/>
          </a:xfrm>
        </p:spPr>
      </p:pic>
    </p:spTree>
    <p:extLst>
      <p:ext uri="{BB962C8B-B14F-4D97-AF65-F5344CB8AC3E}">
        <p14:creationId xmlns:p14="http://schemas.microsoft.com/office/powerpoint/2010/main" val="1017354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3717" cy="6858000"/>
          </a:xfrm>
        </p:spPr>
      </p:pic>
    </p:spTree>
    <p:extLst>
      <p:ext uri="{BB962C8B-B14F-4D97-AF65-F5344CB8AC3E}">
        <p14:creationId xmlns:p14="http://schemas.microsoft.com/office/powerpoint/2010/main" val="274670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36606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454" cy="6858000"/>
          </a:xfrm>
        </p:spPr>
      </p:pic>
    </p:spTree>
    <p:extLst>
      <p:ext uri="{BB962C8B-B14F-4D97-AF65-F5344CB8AC3E}">
        <p14:creationId xmlns:p14="http://schemas.microsoft.com/office/powerpoint/2010/main" val="4206495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793"/>
          </a:xfrm>
        </p:spPr>
      </p:pic>
    </p:spTree>
    <p:extLst>
      <p:ext uri="{BB962C8B-B14F-4D97-AF65-F5344CB8AC3E}">
        <p14:creationId xmlns:p14="http://schemas.microsoft.com/office/powerpoint/2010/main" val="1068505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32"/>
          </a:xfrm>
        </p:spPr>
      </p:pic>
    </p:spTree>
    <p:extLst>
      <p:ext uri="{BB962C8B-B14F-4D97-AF65-F5344CB8AC3E}">
        <p14:creationId xmlns:p14="http://schemas.microsoft.com/office/powerpoint/2010/main" val="1811879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960" cy="6858000"/>
          </a:xfrm>
        </p:spPr>
      </p:pic>
    </p:spTree>
    <p:extLst>
      <p:ext uri="{BB962C8B-B14F-4D97-AF65-F5344CB8AC3E}">
        <p14:creationId xmlns:p14="http://schemas.microsoft.com/office/powerpoint/2010/main" val="156011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960" cy="6858000"/>
          </a:xfrm>
        </p:spPr>
      </p:pic>
    </p:spTree>
    <p:extLst>
      <p:ext uri="{BB962C8B-B14F-4D97-AF65-F5344CB8AC3E}">
        <p14:creationId xmlns:p14="http://schemas.microsoft.com/office/powerpoint/2010/main" val="365383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04616" cy="6858000"/>
          </a:xfrm>
        </p:spPr>
      </p:pic>
    </p:spTree>
    <p:extLst>
      <p:ext uri="{BB962C8B-B14F-4D97-AF65-F5344CB8AC3E}">
        <p14:creationId xmlns:p14="http://schemas.microsoft.com/office/powerpoint/2010/main" val="304623323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Ευρεία οθόνη</PresentationFormat>
  <Paragraphs>0</Paragraphs>
  <Slides>20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ΛΑΖΑΡΟΣ ΑΣΜΗΣ</dc:creator>
  <cp:lastModifiedBy>ΛΑΖΑΡΟΣ ΑΣΜΗΣ</cp:lastModifiedBy>
  <cp:revision>2</cp:revision>
  <dcterms:created xsi:type="dcterms:W3CDTF">2022-09-21T07:18:41Z</dcterms:created>
  <dcterms:modified xsi:type="dcterms:W3CDTF">2022-09-28T07:23:31Z</dcterms:modified>
</cp:coreProperties>
</file>