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16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Ευθεία γραμμή σύνδεσης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28 - Τίτλος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16" name="15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BF154-59EB-41BD-AF7A-715FE6B0C858}" type="datetimeFigureOut">
              <a:rPr lang="el-GR" smtClean="0"/>
              <a:t>20/3/2025</a:t>
            </a:fld>
            <a:endParaRPr lang="el-GR"/>
          </a:p>
        </p:txBody>
      </p:sp>
      <p:sp>
        <p:nvSpPr>
          <p:cNvPr id="2" name="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5" name="14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CE668DA-0328-4A13-B0AA-01273287015F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BF154-59EB-41BD-AF7A-715FE6B0C858}" type="datetimeFigureOut">
              <a:rPr lang="el-GR" smtClean="0"/>
              <a:t>20/3/2025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668DA-0328-4A13-B0AA-01273287015F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BF154-59EB-41BD-AF7A-715FE6B0C858}" type="datetimeFigureOut">
              <a:rPr lang="el-GR" smtClean="0"/>
              <a:t>20/3/2025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668DA-0328-4A13-B0AA-01273287015F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27" name="26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25" name="2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BF154-59EB-41BD-AF7A-715FE6B0C858}" type="datetimeFigureOut">
              <a:rPr lang="el-GR" smtClean="0"/>
              <a:t>20/3/2025</a:t>
            </a:fld>
            <a:endParaRPr lang="el-GR"/>
          </a:p>
        </p:txBody>
      </p:sp>
      <p:sp>
        <p:nvSpPr>
          <p:cNvPr id="19" name="18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l-GR"/>
          </a:p>
        </p:txBody>
      </p:sp>
      <p:sp>
        <p:nvSpPr>
          <p:cNvPr id="16" name="1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CE668DA-0328-4A13-B0AA-01273287015F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Ευθεία γραμμή σύνδεσης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- Θέση κειμένου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19" name="18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BF154-59EB-41BD-AF7A-715FE6B0C858}" type="datetimeFigureOut">
              <a:rPr lang="el-GR" smtClean="0"/>
              <a:t>20/3/2025</a:t>
            </a:fld>
            <a:endParaRPr lang="el-GR"/>
          </a:p>
        </p:txBody>
      </p:sp>
      <p:sp>
        <p:nvSpPr>
          <p:cNvPr id="11" name="10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6" name="1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668DA-0328-4A13-B0AA-01273287015F}" type="slidenum">
              <a:rPr lang="el-GR" smtClean="0"/>
              <a:t>‹#›</a:t>
            </a:fld>
            <a:endParaRPr lang="el-GR"/>
          </a:p>
        </p:txBody>
      </p:sp>
      <p:sp>
        <p:nvSpPr>
          <p:cNvPr id="8" name="7 - Τίτλος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- Τίτλος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4" name="13 - Θέση περιεχομένου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13" name="12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21" name="20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BF154-59EB-41BD-AF7A-715FE6B0C858}" type="datetimeFigureOut">
              <a:rPr lang="el-GR" smtClean="0"/>
              <a:t>20/3/2025</a:t>
            </a:fld>
            <a:endParaRPr lang="el-GR"/>
          </a:p>
        </p:txBody>
      </p:sp>
      <p:sp>
        <p:nvSpPr>
          <p:cNvPr id="10" name="9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1" name="30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668DA-0328-4A13-B0AA-01273287015F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- Τίτλος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3" name="12 - Θέση κειμένου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25" name="24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28" name="27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10" name="9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BF154-59EB-41BD-AF7A-715FE6B0C858}" type="datetimeFigureOut">
              <a:rPr lang="el-GR" smtClean="0"/>
              <a:t>20/3/2025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FCE668DA-0328-4A13-B0AA-01273287015F}" type="slidenum">
              <a:rPr lang="el-GR" smtClean="0"/>
              <a:t>‹#›</a:t>
            </a:fld>
            <a:endParaRPr lang="el-GR"/>
          </a:p>
        </p:txBody>
      </p:sp>
      <p:sp>
        <p:nvSpPr>
          <p:cNvPr id="11" name="10 - Ευθεία γραμμή σύνδεσης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9 - Τίτλος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2" name="1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BF154-59EB-41BD-AF7A-715FE6B0C858}" type="datetimeFigureOut">
              <a:rPr lang="el-GR" smtClean="0"/>
              <a:t>20/3/2025</a:t>
            </a:fld>
            <a:endParaRPr lang="el-GR"/>
          </a:p>
        </p:txBody>
      </p:sp>
      <p:sp>
        <p:nvSpPr>
          <p:cNvPr id="21" name="20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668DA-0328-4A13-B0AA-01273287015F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BF154-59EB-41BD-AF7A-715FE6B0C858}" type="datetimeFigureOut">
              <a:rPr lang="el-GR" smtClean="0"/>
              <a:t>20/3/2025</a:t>
            </a:fld>
            <a:endParaRPr lang="el-GR"/>
          </a:p>
        </p:txBody>
      </p:sp>
      <p:sp>
        <p:nvSpPr>
          <p:cNvPr id="24" name="2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668DA-0328-4A13-B0AA-01273287015F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Ευθεία γραμμή σύνδεσης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- Τίτλος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26" name="25 - Θέση κειμένου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14" name="13 - Θέση περιεχομένου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25" name="2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BF154-59EB-41BD-AF7A-715FE6B0C858}" type="datetimeFigureOut">
              <a:rPr lang="el-GR" smtClean="0"/>
              <a:t>20/3/2025</a:t>
            </a:fld>
            <a:endParaRPr lang="el-GR"/>
          </a:p>
        </p:txBody>
      </p:sp>
      <p:sp>
        <p:nvSpPr>
          <p:cNvPr id="29" name="28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668DA-0328-4A13-B0AA-01273287015F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- Θέση εικόνας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BF154-59EB-41BD-AF7A-715FE6B0C858}" type="datetimeFigureOut">
              <a:rPr lang="el-GR" smtClean="0"/>
              <a:t>20/3/2025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1" name="30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668DA-0328-4A13-B0AA-01273287015F}" type="slidenum">
              <a:rPr lang="el-GR" smtClean="0"/>
              <a:t>‹#›</a:t>
            </a:fld>
            <a:endParaRPr lang="el-GR"/>
          </a:p>
        </p:txBody>
      </p:sp>
      <p:sp>
        <p:nvSpPr>
          <p:cNvPr id="17" name="16 - Τίτλος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26" name="25 - Θέση κειμένου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Ευθεία γραμμή σύνδεσης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7 - Θέση κειμένου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11" name="10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DDBF154-59EB-41BD-AF7A-715FE6B0C858}" type="datetimeFigureOut">
              <a:rPr lang="el-GR" smtClean="0"/>
              <a:t>20/3/2025</a:t>
            </a:fld>
            <a:endParaRPr lang="el-GR"/>
          </a:p>
        </p:txBody>
      </p:sp>
      <p:sp>
        <p:nvSpPr>
          <p:cNvPr id="28" name="27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CE668DA-0328-4A13-B0AA-01273287015F}" type="slidenum">
              <a:rPr lang="el-GR" smtClean="0"/>
              <a:t>‹#›</a:t>
            </a:fld>
            <a:endParaRPr lang="el-GR"/>
          </a:p>
        </p:txBody>
      </p:sp>
      <p:sp>
        <p:nvSpPr>
          <p:cNvPr id="10" name="9 - Θέση τίτλου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9" name="8 - Ευθεία γραμμή σύνδεσης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- Ευθεία γραμμή σύνδεσης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642919"/>
            <a:ext cx="7772400" cy="1500197"/>
          </a:xfrm>
        </p:spPr>
        <p:txBody>
          <a:bodyPr>
            <a:normAutofit/>
          </a:bodyPr>
          <a:lstStyle/>
          <a:p>
            <a:pPr algn="ctr"/>
            <a:r>
              <a:rPr lang="el-GR" sz="2800" dirty="0" smtClean="0"/>
              <a:t>Ο </a:t>
            </a:r>
            <a:r>
              <a:rPr lang="el-GR" sz="2800" dirty="0" err="1" smtClean="0"/>
              <a:t>λαγοσ</a:t>
            </a:r>
            <a:r>
              <a:rPr lang="el-GR" sz="2800" dirty="0" smtClean="0"/>
              <a:t> και ο </a:t>
            </a:r>
            <a:r>
              <a:rPr lang="el-GR" sz="2800" dirty="0" err="1" smtClean="0"/>
              <a:t>σκαντζοχοιροσ</a:t>
            </a:r>
            <a:endParaRPr lang="el-GR" sz="2800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1500174"/>
            <a:ext cx="6400800" cy="4138626"/>
          </a:xfrm>
        </p:spPr>
        <p:txBody>
          <a:bodyPr/>
          <a:lstStyle/>
          <a:p>
            <a:endParaRPr lang="el-GR" dirty="0" smtClean="0"/>
          </a:p>
          <a:p>
            <a:endParaRPr lang="el-GR" dirty="0"/>
          </a:p>
        </p:txBody>
      </p:sp>
      <p:pic>
        <p:nvPicPr>
          <p:cNvPr id="1026" name="Picture 2" descr="C:\Users\User\Desktop\Der Hase und der Igel\Der Hase Igel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929312" y="-12320588"/>
            <a:ext cx="4800715" cy="7200000"/>
          </a:xfrm>
          <a:prstGeom prst="rect">
            <a:avLst/>
          </a:prstGeom>
          <a:noFill/>
        </p:spPr>
      </p:pic>
      <p:pic>
        <p:nvPicPr>
          <p:cNvPr id="1027" name="Picture 3" descr="C:\Users\User\Desktop\Der Hase und der Igel\Der Hase Igel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-12858864"/>
            <a:ext cx="5309365" cy="7962846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12" y="1571612"/>
            <a:ext cx="3455090" cy="51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457649" y="1554163"/>
            <a:ext cx="6381101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487043" y="1554163"/>
            <a:ext cx="6322313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457826" y="1554163"/>
            <a:ext cx="6380747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643174" y="1600200"/>
            <a:ext cx="378621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l-GR" dirty="0" smtClean="0"/>
          </a:p>
          <a:p>
            <a:pPr algn="ctr"/>
            <a:endParaRPr lang="el-GR" dirty="0" smtClean="0"/>
          </a:p>
          <a:p>
            <a:pPr algn="ctr"/>
            <a:r>
              <a:rPr lang="en-US" dirty="0" smtClean="0"/>
              <a:t>VIELEN DANK!!!!</a:t>
            </a:r>
            <a:endParaRPr lang="el-GR" smtClean="0"/>
          </a:p>
          <a:p>
            <a:pPr algn="ctr"/>
            <a:endParaRPr lang="en-US" dirty="0" smtClean="0"/>
          </a:p>
          <a:p>
            <a:pPr algn="ctr"/>
            <a:r>
              <a:rPr lang="el-GR" dirty="0" smtClean="0"/>
              <a:t>ΣΑΣ ΕΥΧΑΡΙΣΤΟΥΜΕ ΠΟΛΎ!!!!!!!!</a:t>
            </a:r>
            <a:endParaRPr lang="el-GR" dirty="0"/>
          </a:p>
        </p:txBody>
      </p:sp>
    </p:spTree>
  </p:cSld>
  <p:clrMapOvr>
    <a:masterClrMapping/>
  </p:clrMapOvr>
  <p:transition spd="slow">
    <p:newsfla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3048932" y="1554163"/>
            <a:ext cx="319853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3066275" y="1554163"/>
            <a:ext cx="3163849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1643050"/>
            <a:ext cx="336234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 l="16940"/>
          <a:stretch>
            <a:fillRect/>
          </a:stretch>
        </p:blipFill>
        <p:spPr bwMode="auto">
          <a:xfrm>
            <a:off x="4214810" y="1643050"/>
            <a:ext cx="2802055" cy="4546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1643050"/>
            <a:ext cx="301493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1643050"/>
            <a:ext cx="3042467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495682" y="1554163"/>
            <a:ext cx="630503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348174" y="1554163"/>
            <a:ext cx="6600052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392427" y="1554163"/>
            <a:ext cx="651154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552242" y="1554163"/>
            <a:ext cx="6191916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Διαστημικό">
  <a:themeElements>
    <a:clrScheme name="Διαστημικό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Διαστημικό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Διαστημικό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31</TotalTime>
  <Words>12</Words>
  <Application>Microsoft Office PowerPoint</Application>
  <PresentationFormat>Προβολή στην οθόνη (4:3)</PresentationFormat>
  <Paragraphs>6</Paragraphs>
  <Slides>14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14</vt:i4>
      </vt:variant>
    </vt:vector>
  </HeadingPairs>
  <TitlesOfParts>
    <vt:vector size="15" baseType="lpstr">
      <vt:lpstr>Διαστημικό</vt:lpstr>
      <vt:lpstr>Ο λαγοσ και ο σκαντζοχοιροσ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User</dc:creator>
  <cp:lastModifiedBy>User</cp:lastModifiedBy>
  <cp:revision>32</cp:revision>
  <dcterms:created xsi:type="dcterms:W3CDTF">2025-03-20T18:36:08Z</dcterms:created>
  <dcterms:modified xsi:type="dcterms:W3CDTF">2025-03-20T19:08:03Z</dcterms:modified>
</cp:coreProperties>
</file>