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Lst>
  <p:sldSz cy="5143500" cx="9144000"/>
  <p:notesSz cx="6858000" cy="9144000"/>
  <p:embeddedFontLst>
    <p:embeddedFont>
      <p:font typeface="Source Code Pro"/>
      <p:regular r:id="rId15"/>
      <p:bold r:id="rId16"/>
      <p:italic r:id="rId17"/>
      <p:boldItalic r:id="rId18"/>
    </p:embeddedFont>
    <p:embeddedFont>
      <p:font typeface="Oswald"/>
      <p:regular r:id="rId19"/>
      <p:bold r:id="rId2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Oswald-bold.fntdata"/><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font" Target="fonts/SourceCodePro-regular.fntdata"/><Relationship Id="rId14" Type="http://schemas.openxmlformats.org/officeDocument/2006/relationships/slide" Target="slides/slide9.xml"/><Relationship Id="rId17" Type="http://schemas.openxmlformats.org/officeDocument/2006/relationships/font" Target="fonts/SourceCodePro-italic.fntdata"/><Relationship Id="rId16" Type="http://schemas.openxmlformats.org/officeDocument/2006/relationships/font" Target="fonts/SourceCodePro-bold.fntdata"/><Relationship Id="rId5" Type="http://schemas.openxmlformats.org/officeDocument/2006/relationships/notesMaster" Target="notesMasters/notesMaster1.xml"/><Relationship Id="rId19" Type="http://schemas.openxmlformats.org/officeDocument/2006/relationships/font" Target="fonts/Oswald-regular.fntdata"/><Relationship Id="rId6" Type="http://schemas.openxmlformats.org/officeDocument/2006/relationships/slide" Target="slides/slide1.xml"/><Relationship Id="rId18" Type="http://schemas.openxmlformats.org/officeDocument/2006/relationships/font" Target="fonts/SourceCodePro-boldItalic.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317500" lvl="0" marL="457200">
              <a:spcBef>
                <a:spcPts val="0"/>
              </a:spcBef>
              <a:spcAft>
                <a:spcPts val="0"/>
              </a:spcAft>
              <a:buSzPts val="1400"/>
              <a:buChar char="●"/>
              <a:defRPr sz="1100"/>
            </a:lvl1pPr>
            <a:lvl2pPr indent="-317500" lvl="1" marL="914400">
              <a:spcBef>
                <a:spcPts val="0"/>
              </a:spcBef>
              <a:spcAft>
                <a:spcPts val="0"/>
              </a:spcAft>
              <a:buSzPts val="1400"/>
              <a:buChar char="○"/>
              <a:defRPr sz="1100"/>
            </a:lvl2pPr>
            <a:lvl3pPr indent="-317500" lvl="2" marL="1371600">
              <a:spcBef>
                <a:spcPts val="0"/>
              </a:spcBef>
              <a:spcAft>
                <a:spcPts val="0"/>
              </a:spcAft>
              <a:buSzPts val="1400"/>
              <a:buChar char="■"/>
              <a:defRPr sz="1100"/>
            </a:lvl3pPr>
            <a:lvl4pPr indent="-317500" lvl="3" marL="1828800">
              <a:spcBef>
                <a:spcPts val="0"/>
              </a:spcBef>
              <a:spcAft>
                <a:spcPts val="0"/>
              </a:spcAft>
              <a:buSzPts val="1400"/>
              <a:buChar char="●"/>
              <a:defRPr sz="1100"/>
            </a:lvl4pPr>
            <a:lvl5pPr indent="-317500" lvl="4" marL="2286000">
              <a:spcBef>
                <a:spcPts val="0"/>
              </a:spcBef>
              <a:spcAft>
                <a:spcPts val="0"/>
              </a:spcAft>
              <a:buSzPts val="1400"/>
              <a:buChar char="○"/>
              <a:defRPr sz="1100"/>
            </a:lvl5pPr>
            <a:lvl6pPr indent="-317500" lvl="5" marL="2743200">
              <a:spcBef>
                <a:spcPts val="0"/>
              </a:spcBef>
              <a:spcAft>
                <a:spcPts val="0"/>
              </a:spcAft>
              <a:buSzPts val="1400"/>
              <a:buChar char="■"/>
              <a:defRPr sz="1100"/>
            </a:lvl6pPr>
            <a:lvl7pPr indent="-317500" lvl="6" marL="3200400">
              <a:spcBef>
                <a:spcPts val="0"/>
              </a:spcBef>
              <a:spcAft>
                <a:spcPts val="0"/>
              </a:spcAft>
              <a:buSzPts val="1400"/>
              <a:buChar char="●"/>
              <a:defRPr sz="1100"/>
            </a:lvl7pPr>
            <a:lvl8pPr indent="-317500" lvl="7" marL="3657600">
              <a:spcBef>
                <a:spcPts val="0"/>
              </a:spcBef>
              <a:spcAft>
                <a:spcPts val="0"/>
              </a:spcAft>
              <a:buSzPts val="1400"/>
              <a:buChar char="○"/>
              <a:defRPr sz="1100"/>
            </a:lvl8pPr>
            <a:lvl9pPr indent="-317500" lvl="8" marL="4114800">
              <a:spcBef>
                <a:spcPts val="0"/>
              </a:spcBef>
              <a:spcAft>
                <a:spcPts val="0"/>
              </a:spcAft>
              <a:buSzPts val="14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 name="Shape 58"/>
        <p:cNvGrpSpPr/>
        <p:nvPr/>
      </p:nvGrpSpPr>
      <p:grpSpPr>
        <a:xfrm>
          <a:off x="0" y="0"/>
          <a:ext cx="0" cy="0"/>
          <a:chOff x="0" y="0"/>
          <a:chExt cx="0" cy="0"/>
        </a:xfrm>
      </p:grpSpPr>
      <p:sp>
        <p:nvSpPr>
          <p:cNvPr id="59" name="Google Shape;59;gc6f73a04f_0_0: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60" name="Google Shape;60;gc6f73a04f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 name="Shape 64"/>
        <p:cNvGrpSpPr/>
        <p:nvPr/>
      </p:nvGrpSpPr>
      <p:grpSpPr>
        <a:xfrm>
          <a:off x="0" y="0"/>
          <a:ext cx="0" cy="0"/>
          <a:chOff x="0" y="0"/>
          <a:chExt cx="0" cy="0"/>
        </a:xfrm>
      </p:grpSpPr>
      <p:sp>
        <p:nvSpPr>
          <p:cNvPr id="65" name="Google Shape;65;gc6f73a04f_0_9: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66" name="Google Shape;66;gc6f73a04f_0_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 name="Shape 71"/>
        <p:cNvGrpSpPr/>
        <p:nvPr/>
      </p:nvGrpSpPr>
      <p:grpSpPr>
        <a:xfrm>
          <a:off x="0" y="0"/>
          <a:ext cx="0" cy="0"/>
          <a:chOff x="0" y="0"/>
          <a:chExt cx="0" cy="0"/>
        </a:xfrm>
      </p:grpSpPr>
      <p:sp>
        <p:nvSpPr>
          <p:cNvPr id="72" name="Google Shape;72;gc6f73a04f_0_20: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73" name="Google Shape;73;gc6f73a04f_0_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7" name="Shape 77"/>
        <p:cNvGrpSpPr/>
        <p:nvPr/>
      </p:nvGrpSpPr>
      <p:grpSpPr>
        <a:xfrm>
          <a:off x="0" y="0"/>
          <a:ext cx="0" cy="0"/>
          <a:chOff x="0" y="0"/>
          <a:chExt cx="0" cy="0"/>
        </a:xfrm>
      </p:grpSpPr>
      <p:sp>
        <p:nvSpPr>
          <p:cNvPr id="78" name="Google Shape;78;g5fd7952721517c50_1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9" name="Google Shape;79;g5fd7952721517c50_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g5fd7952721517c50_2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6" name="Google Shape;86;g5fd7952721517c50_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g5fd7952721517c50_3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3" name="Google Shape;93;g5fd7952721517c50_3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 name="Shape 98"/>
        <p:cNvGrpSpPr/>
        <p:nvPr/>
      </p:nvGrpSpPr>
      <p:grpSpPr>
        <a:xfrm>
          <a:off x="0" y="0"/>
          <a:ext cx="0" cy="0"/>
          <a:chOff x="0" y="0"/>
          <a:chExt cx="0" cy="0"/>
        </a:xfrm>
      </p:grpSpPr>
      <p:sp>
        <p:nvSpPr>
          <p:cNvPr id="99" name="Google Shape;99;g5fd7952721517c50_3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0" name="Google Shape;100;g5fd7952721517c50_3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g5fd7952721517c50_4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7" name="Google Shape;107;g5fd7952721517c50_4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0" name="Shape 110"/>
        <p:cNvGrpSpPr/>
        <p:nvPr/>
      </p:nvGrpSpPr>
      <p:grpSpPr>
        <a:xfrm>
          <a:off x="0" y="0"/>
          <a:ext cx="0" cy="0"/>
          <a:chOff x="0" y="0"/>
          <a:chExt cx="0" cy="0"/>
        </a:xfrm>
      </p:grpSpPr>
      <p:sp>
        <p:nvSpPr>
          <p:cNvPr id="111" name="Google Shape;111;g5fd7952721517c50_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2" name="Google Shape;112;g5fd7952721517c50_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p:nvPr/>
        </p:nvSpPr>
        <p:spPr>
          <a:xfrm rot="10800000">
            <a:off x="4226100" y="2933550"/>
            <a:ext cx="691800" cy="388500"/>
          </a:xfrm>
          <a:prstGeom prst="triangle">
            <a:avLst>
              <a:gd fmla="val 50000"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 name="Google Shape;11;p2"/>
          <p:cNvSpPr/>
          <p:nvPr/>
        </p:nvSpPr>
        <p:spPr>
          <a:xfrm>
            <a:off x="-25" y="0"/>
            <a:ext cx="9144000" cy="31242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 name="Google Shape;12;p2"/>
          <p:cNvSpPr txBox="1"/>
          <p:nvPr>
            <p:ph type="ctrTitle"/>
          </p:nvPr>
        </p:nvSpPr>
        <p:spPr>
          <a:xfrm>
            <a:off x="411175" y="644300"/>
            <a:ext cx="8282400" cy="2109000"/>
          </a:xfrm>
          <a:prstGeom prst="rect">
            <a:avLst/>
          </a:prstGeom>
        </p:spPr>
        <p:txBody>
          <a:bodyPr anchorCtr="0" anchor="b" bIns="91425" lIns="91425" spcFirstLastPara="1" rIns="91425" wrap="square" tIns="91425">
            <a:normAutofit/>
          </a:bodyPr>
          <a:lstStyle>
            <a:lvl1pPr lvl="0" algn="ctr">
              <a:spcBef>
                <a:spcPts val="0"/>
              </a:spcBef>
              <a:spcAft>
                <a:spcPts val="0"/>
              </a:spcAft>
              <a:buClr>
                <a:schemeClr val="lt1"/>
              </a:buClr>
              <a:buSzPts val="6000"/>
              <a:buNone/>
              <a:defRPr sz="6000">
                <a:solidFill>
                  <a:schemeClr val="lt1"/>
                </a:solidFill>
              </a:defRPr>
            </a:lvl1pPr>
            <a:lvl2pPr lvl="1" algn="ctr">
              <a:spcBef>
                <a:spcPts val="0"/>
              </a:spcBef>
              <a:spcAft>
                <a:spcPts val="0"/>
              </a:spcAft>
              <a:buClr>
                <a:schemeClr val="lt1"/>
              </a:buClr>
              <a:buSzPts val="6000"/>
              <a:buNone/>
              <a:defRPr sz="6000">
                <a:solidFill>
                  <a:schemeClr val="lt1"/>
                </a:solidFill>
              </a:defRPr>
            </a:lvl2pPr>
            <a:lvl3pPr lvl="2" algn="ctr">
              <a:spcBef>
                <a:spcPts val="0"/>
              </a:spcBef>
              <a:spcAft>
                <a:spcPts val="0"/>
              </a:spcAft>
              <a:buClr>
                <a:schemeClr val="lt1"/>
              </a:buClr>
              <a:buSzPts val="6000"/>
              <a:buNone/>
              <a:defRPr sz="6000">
                <a:solidFill>
                  <a:schemeClr val="lt1"/>
                </a:solidFill>
              </a:defRPr>
            </a:lvl3pPr>
            <a:lvl4pPr lvl="3" algn="ctr">
              <a:spcBef>
                <a:spcPts val="0"/>
              </a:spcBef>
              <a:spcAft>
                <a:spcPts val="0"/>
              </a:spcAft>
              <a:buClr>
                <a:schemeClr val="lt1"/>
              </a:buClr>
              <a:buSzPts val="6000"/>
              <a:buNone/>
              <a:defRPr sz="6000">
                <a:solidFill>
                  <a:schemeClr val="lt1"/>
                </a:solidFill>
              </a:defRPr>
            </a:lvl4pPr>
            <a:lvl5pPr lvl="4" algn="ctr">
              <a:spcBef>
                <a:spcPts val="0"/>
              </a:spcBef>
              <a:spcAft>
                <a:spcPts val="0"/>
              </a:spcAft>
              <a:buClr>
                <a:schemeClr val="lt1"/>
              </a:buClr>
              <a:buSzPts val="6000"/>
              <a:buNone/>
              <a:defRPr sz="6000">
                <a:solidFill>
                  <a:schemeClr val="lt1"/>
                </a:solidFill>
              </a:defRPr>
            </a:lvl5pPr>
            <a:lvl6pPr lvl="5" algn="ctr">
              <a:spcBef>
                <a:spcPts val="0"/>
              </a:spcBef>
              <a:spcAft>
                <a:spcPts val="0"/>
              </a:spcAft>
              <a:buClr>
                <a:schemeClr val="lt1"/>
              </a:buClr>
              <a:buSzPts val="6000"/>
              <a:buNone/>
              <a:defRPr sz="6000">
                <a:solidFill>
                  <a:schemeClr val="lt1"/>
                </a:solidFill>
              </a:defRPr>
            </a:lvl6pPr>
            <a:lvl7pPr lvl="6" algn="ctr">
              <a:spcBef>
                <a:spcPts val="0"/>
              </a:spcBef>
              <a:spcAft>
                <a:spcPts val="0"/>
              </a:spcAft>
              <a:buClr>
                <a:schemeClr val="lt1"/>
              </a:buClr>
              <a:buSzPts val="6000"/>
              <a:buNone/>
              <a:defRPr sz="6000">
                <a:solidFill>
                  <a:schemeClr val="lt1"/>
                </a:solidFill>
              </a:defRPr>
            </a:lvl7pPr>
            <a:lvl8pPr lvl="7" algn="ctr">
              <a:spcBef>
                <a:spcPts val="0"/>
              </a:spcBef>
              <a:spcAft>
                <a:spcPts val="0"/>
              </a:spcAft>
              <a:buClr>
                <a:schemeClr val="lt1"/>
              </a:buClr>
              <a:buSzPts val="6000"/>
              <a:buNone/>
              <a:defRPr sz="6000">
                <a:solidFill>
                  <a:schemeClr val="lt1"/>
                </a:solidFill>
              </a:defRPr>
            </a:lvl8pPr>
            <a:lvl9pPr lvl="8" algn="ctr">
              <a:spcBef>
                <a:spcPts val="0"/>
              </a:spcBef>
              <a:spcAft>
                <a:spcPts val="0"/>
              </a:spcAft>
              <a:buClr>
                <a:schemeClr val="lt1"/>
              </a:buClr>
              <a:buSzPts val="6000"/>
              <a:buNone/>
              <a:defRPr sz="6000">
                <a:solidFill>
                  <a:schemeClr val="lt1"/>
                </a:solidFill>
              </a:defRPr>
            </a:lvl9pPr>
          </a:lstStyle>
          <a:p/>
        </p:txBody>
      </p:sp>
      <p:sp>
        <p:nvSpPr>
          <p:cNvPr id="13" name="Google Shape;13;p2"/>
          <p:cNvSpPr txBox="1"/>
          <p:nvPr>
            <p:ph idx="1" type="subTitle"/>
          </p:nvPr>
        </p:nvSpPr>
        <p:spPr>
          <a:xfrm>
            <a:off x="411175" y="3398250"/>
            <a:ext cx="8282400" cy="1260600"/>
          </a:xfrm>
          <a:prstGeom prst="rect">
            <a:avLst/>
          </a:prstGeom>
        </p:spPr>
        <p:txBody>
          <a:bodyPr anchorCtr="0" anchor="ctr" bIns="91425" lIns="91425" spcFirstLastPara="1" rIns="91425" wrap="square" tIns="91425">
            <a:normAutofit/>
          </a:bodyPr>
          <a:lstStyle>
            <a:lvl1pPr lvl="0" algn="ctr">
              <a:lnSpc>
                <a:spcPct val="100000"/>
              </a:lnSpc>
              <a:spcBef>
                <a:spcPts val="0"/>
              </a:spcBef>
              <a:spcAft>
                <a:spcPts val="0"/>
              </a:spcAft>
              <a:buSzPts val="3600"/>
              <a:buFont typeface="Oswald"/>
              <a:buNone/>
              <a:defRPr sz="3600">
                <a:latin typeface="Oswald"/>
                <a:ea typeface="Oswald"/>
                <a:cs typeface="Oswald"/>
                <a:sym typeface="Oswald"/>
              </a:defRPr>
            </a:lvl1pPr>
            <a:lvl2pPr lvl="1" algn="ctr">
              <a:lnSpc>
                <a:spcPct val="100000"/>
              </a:lnSpc>
              <a:spcBef>
                <a:spcPts val="0"/>
              </a:spcBef>
              <a:spcAft>
                <a:spcPts val="0"/>
              </a:spcAft>
              <a:buSzPts val="3600"/>
              <a:buFont typeface="Oswald"/>
              <a:buNone/>
              <a:defRPr sz="3600">
                <a:latin typeface="Oswald"/>
                <a:ea typeface="Oswald"/>
                <a:cs typeface="Oswald"/>
                <a:sym typeface="Oswald"/>
              </a:defRPr>
            </a:lvl2pPr>
            <a:lvl3pPr lvl="2" algn="ctr">
              <a:lnSpc>
                <a:spcPct val="100000"/>
              </a:lnSpc>
              <a:spcBef>
                <a:spcPts val="0"/>
              </a:spcBef>
              <a:spcAft>
                <a:spcPts val="0"/>
              </a:spcAft>
              <a:buSzPts val="3600"/>
              <a:buFont typeface="Oswald"/>
              <a:buNone/>
              <a:defRPr sz="3600">
                <a:latin typeface="Oswald"/>
                <a:ea typeface="Oswald"/>
                <a:cs typeface="Oswald"/>
                <a:sym typeface="Oswald"/>
              </a:defRPr>
            </a:lvl3pPr>
            <a:lvl4pPr lvl="3" algn="ctr">
              <a:lnSpc>
                <a:spcPct val="100000"/>
              </a:lnSpc>
              <a:spcBef>
                <a:spcPts val="0"/>
              </a:spcBef>
              <a:spcAft>
                <a:spcPts val="0"/>
              </a:spcAft>
              <a:buSzPts val="3600"/>
              <a:buFont typeface="Oswald"/>
              <a:buNone/>
              <a:defRPr sz="3600">
                <a:latin typeface="Oswald"/>
                <a:ea typeface="Oswald"/>
                <a:cs typeface="Oswald"/>
                <a:sym typeface="Oswald"/>
              </a:defRPr>
            </a:lvl4pPr>
            <a:lvl5pPr lvl="4" algn="ctr">
              <a:lnSpc>
                <a:spcPct val="100000"/>
              </a:lnSpc>
              <a:spcBef>
                <a:spcPts val="0"/>
              </a:spcBef>
              <a:spcAft>
                <a:spcPts val="0"/>
              </a:spcAft>
              <a:buSzPts val="3600"/>
              <a:buFont typeface="Oswald"/>
              <a:buNone/>
              <a:defRPr sz="3600">
                <a:latin typeface="Oswald"/>
                <a:ea typeface="Oswald"/>
                <a:cs typeface="Oswald"/>
                <a:sym typeface="Oswald"/>
              </a:defRPr>
            </a:lvl5pPr>
            <a:lvl6pPr lvl="5" algn="ctr">
              <a:lnSpc>
                <a:spcPct val="100000"/>
              </a:lnSpc>
              <a:spcBef>
                <a:spcPts val="0"/>
              </a:spcBef>
              <a:spcAft>
                <a:spcPts val="0"/>
              </a:spcAft>
              <a:buSzPts val="3600"/>
              <a:buFont typeface="Oswald"/>
              <a:buNone/>
              <a:defRPr sz="3600">
                <a:latin typeface="Oswald"/>
                <a:ea typeface="Oswald"/>
                <a:cs typeface="Oswald"/>
                <a:sym typeface="Oswald"/>
              </a:defRPr>
            </a:lvl6pPr>
            <a:lvl7pPr lvl="6" algn="ctr">
              <a:lnSpc>
                <a:spcPct val="100000"/>
              </a:lnSpc>
              <a:spcBef>
                <a:spcPts val="0"/>
              </a:spcBef>
              <a:spcAft>
                <a:spcPts val="0"/>
              </a:spcAft>
              <a:buSzPts val="3600"/>
              <a:buFont typeface="Oswald"/>
              <a:buNone/>
              <a:defRPr sz="3600">
                <a:latin typeface="Oswald"/>
                <a:ea typeface="Oswald"/>
                <a:cs typeface="Oswald"/>
                <a:sym typeface="Oswald"/>
              </a:defRPr>
            </a:lvl7pPr>
            <a:lvl8pPr lvl="7" algn="ctr">
              <a:lnSpc>
                <a:spcPct val="100000"/>
              </a:lnSpc>
              <a:spcBef>
                <a:spcPts val="0"/>
              </a:spcBef>
              <a:spcAft>
                <a:spcPts val="0"/>
              </a:spcAft>
              <a:buSzPts val="3600"/>
              <a:buFont typeface="Oswald"/>
              <a:buNone/>
              <a:defRPr sz="3600">
                <a:latin typeface="Oswald"/>
                <a:ea typeface="Oswald"/>
                <a:cs typeface="Oswald"/>
                <a:sym typeface="Oswald"/>
              </a:defRPr>
            </a:lvl8pPr>
            <a:lvl9pPr lvl="8" algn="ctr">
              <a:lnSpc>
                <a:spcPct val="100000"/>
              </a:lnSpc>
              <a:spcBef>
                <a:spcPts val="0"/>
              </a:spcBef>
              <a:spcAft>
                <a:spcPts val="0"/>
              </a:spcAft>
              <a:buSzPts val="3600"/>
              <a:buFont typeface="Oswald"/>
              <a:buNone/>
              <a:defRPr sz="3600">
                <a:latin typeface="Oswald"/>
                <a:ea typeface="Oswald"/>
                <a:cs typeface="Oswald"/>
                <a:sym typeface="Oswald"/>
              </a:defRPr>
            </a:lvl9pPr>
          </a:lstStyle>
          <a:p/>
        </p:txBody>
      </p:sp>
      <p:sp>
        <p:nvSpPr>
          <p:cNvPr id="14" name="Google Shape;14;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51" name="Shape 51"/>
        <p:cNvGrpSpPr/>
        <p:nvPr/>
      </p:nvGrpSpPr>
      <p:grpSpPr>
        <a:xfrm>
          <a:off x="0" y="0"/>
          <a:ext cx="0" cy="0"/>
          <a:chOff x="0" y="0"/>
          <a:chExt cx="0" cy="0"/>
        </a:xfrm>
      </p:grpSpPr>
      <p:cxnSp>
        <p:nvCxnSpPr>
          <p:cNvPr id="52" name="Google Shape;52;p11"/>
          <p:cNvCxnSpPr/>
          <p:nvPr/>
        </p:nvCxnSpPr>
        <p:spPr>
          <a:xfrm>
            <a:off x="413275" y="2988275"/>
            <a:ext cx="910500" cy="0"/>
          </a:xfrm>
          <a:prstGeom prst="straightConnector1">
            <a:avLst/>
          </a:prstGeom>
          <a:noFill/>
          <a:ln cap="flat" cmpd="sng" w="28575">
            <a:solidFill>
              <a:schemeClr val="dk1"/>
            </a:solidFill>
            <a:prstDash val="lgDash"/>
            <a:round/>
            <a:headEnd len="sm" w="sm" type="none"/>
            <a:tailEnd len="sm" w="sm" type="none"/>
          </a:ln>
        </p:spPr>
      </p:cxnSp>
      <p:sp>
        <p:nvSpPr>
          <p:cNvPr id="53" name="Google Shape;53;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spcBef>
                <a:spcPts val="0"/>
              </a:spcBef>
              <a:spcAft>
                <a:spcPts val="0"/>
              </a:spcAft>
              <a:buSzPts val="12000"/>
              <a:buNone/>
              <a:defRPr sz="12000"/>
            </a:lvl1pPr>
            <a:lvl2pPr lvl="1">
              <a:spcBef>
                <a:spcPts val="0"/>
              </a:spcBef>
              <a:spcAft>
                <a:spcPts val="0"/>
              </a:spcAft>
              <a:buSzPts val="12000"/>
              <a:buNone/>
              <a:defRPr sz="12000"/>
            </a:lvl2pPr>
            <a:lvl3pPr lvl="2">
              <a:spcBef>
                <a:spcPts val="0"/>
              </a:spcBef>
              <a:spcAft>
                <a:spcPts val="0"/>
              </a:spcAft>
              <a:buSzPts val="12000"/>
              <a:buNone/>
              <a:defRPr sz="12000"/>
            </a:lvl3pPr>
            <a:lvl4pPr lvl="3">
              <a:spcBef>
                <a:spcPts val="0"/>
              </a:spcBef>
              <a:spcAft>
                <a:spcPts val="0"/>
              </a:spcAft>
              <a:buSzPts val="12000"/>
              <a:buNone/>
              <a:defRPr sz="12000"/>
            </a:lvl4pPr>
            <a:lvl5pPr lvl="4">
              <a:spcBef>
                <a:spcPts val="0"/>
              </a:spcBef>
              <a:spcAft>
                <a:spcPts val="0"/>
              </a:spcAft>
              <a:buSzPts val="12000"/>
              <a:buNone/>
              <a:defRPr sz="12000"/>
            </a:lvl5pPr>
            <a:lvl6pPr lvl="5">
              <a:spcBef>
                <a:spcPts val="0"/>
              </a:spcBef>
              <a:spcAft>
                <a:spcPts val="0"/>
              </a:spcAft>
              <a:buSzPts val="12000"/>
              <a:buNone/>
              <a:defRPr sz="12000"/>
            </a:lvl6pPr>
            <a:lvl7pPr lvl="6">
              <a:spcBef>
                <a:spcPts val="0"/>
              </a:spcBef>
              <a:spcAft>
                <a:spcPts val="0"/>
              </a:spcAft>
              <a:buSzPts val="12000"/>
              <a:buNone/>
              <a:defRPr sz="12000"/>
            </a:lvl7pPr>
            <a:lvl8pPr lvl="7">
              <a:spcBef>
                <a:spcPts val="0"/>
              </a:spcBef>
              <a:spcAft>
                <a:spcPts val="0"/>
              </a:spcAft>
              <a:buSzPts val="12000"/>
              <a:buNone/>
              <a:defRPr sz="12000"/>
            </a:lvl8pPr>
            <a:lvl9pPr lvl="8">
              <a:spcBef>
                <a:spcPts val="0"/>
              </a:spcBef>
              <a:spcAft>
                <a:spcPts val="0"/>
              </a:spcAft>
              <a:buSzPts val="12000"/>
              <a:buNone/>
              <a:defRPr sz="12000"/>
            </a:lvl9pPr>
          </a:lstStyle>
          <a:p>
            <a:r>
              <a:t>xx%</a:t>
            </a:r>
          </a:p>
        </p:txBody>
      </p:sp>
      <p:sp>
        <p:nvSpPr>
          <p:cNvPr id="54" name="Google Shape;54;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55" name="Google Shape;55;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6" name="Shape 56"/>
        <p:cNvGrpSpPr/>
        <p:nvPr/>
      </p:nvGrpSpPr>
      <p:grpSpPr>
        <a:xfrm>
          <a:off x="0" y="0"/>
          <a:ext cx="0" cy="0"/>
          <a:chOff x="0" y="0"/>
          <a:chExt cx="0" cy="0"/>
        </a:xfrm>
      </p:grpSpPr>
      <p:sp>
        <p:nvSpPr>
          <p:cNvPr id="57" name="Google Shape;57;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5" name="Shape 15"/>
        <p:cNvGrpSpPr/>
        <p:nvPr/>
      </p:nvGrpSpPr>
      <p:grpSpPr>
        <a:xfrm>
          <a:off x="0" y="0"/>
          <a:ext cx="0" cy="0"/>
          <a:chOff x="0" y="0"/>
          <a:chExt cx="0" cy="0"/>
        </a:xfrm>
      </p:grpSpPr>
      <p:sp>
        <p:nvSpPr>
          <p:cNvPr id="16" name="Google Shape;16;p3"/>
          <p:cNvSpPr/>
          <p:nvPr/>
        </p:nvSpPr>
        <p:spPr>
          <a:xfrm>
            <a:off x="0" y="1567350"/>
            <a:ext cx="9144000" cy="20088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 name="Google Shape;17;p3"/>
          <p:cNvSpPr txBox="1"/>
          <p:nvPr>
            <p:ph type="title"/>
          </p:nvPr>
        </p:nvSpPr>
        <p:spPr>
          <a:xfrm>
            <a:off x="430800" y="1889700"/>
            <a:ext cx="8282400" cy="1516500"/>
          </a:xfrm>
          <a:prstGeom prst="rect">
            <a:avLst/>
          </a:prstGeom>
        </p:spPr>
        <p:txBody>
          <a:bodyPr anchorCtr="0" anchor="ctr" bIns="91425" lIns="91425" spcFirstLastPara="1" rIns="91425" wrap="square" tIns="91425">
            <a:normAutofit/>
          </a:bodyPr>
          <a:lstStyle>
            <a:lvl1pPr lvl="0" algn="ctr">
              <a:spcBef>
                <a:spcPts val="0"/>
              </a:spcBef>
              <a:spcAft>
                <a:spcPts val="0"/>
              </a:spcAft>
              <a:buClr>
                <a:schemeClr val="lt1"/>
              </a:buClr>
              <a:buSzPts val="3600"/>
              <a:buNone/>
              <a:defRPr sz="3600">
                <a:solidFill>
                  <a:schemeClr val="lt1"/>
                </a:solidFill>
              </a:defRPr>
            </a:lvl1pPr>
            <a:lvl2pPr lvl="1" algn="ctr">
              <a:spcBef>
                <a:spcPts val="0"/>
              </a:spcBef>
              <a:spcAft>
                <a:spcPts val="0"/>
              </a:spcAft>
              <a:buClr>
                <a:schemeClr val="lt1"/>
              </a:buClr>
              <a:buSzPts val="3600"/>
              <a:buNone/>
              <a:defRPr sz="3600">
                <a:solidFill>
                  <a:schemeClr val="lt1"/>
                </a:solidFill>
              </a:defRPr>
            </a:lvl2pPr>
            <a:lvl3pPr lvl="2" algn="ctr">
              <a:spcBef>
                <a:spcPts val="0"/>
              </a:spcBef>
              <a:spcAft>
                <a:spcPts val="0"/>
              </a:spcAft>
              <a:buClr>
                <a:schemeClr val="lt1"/>
              </a:buClr>
              <a:buSzPts val="3600"/>
              <a:buNone/>
              <a:defRPr sz="3600">
                <a:solidFill>
                  <a:schemeClr val="lt1"/>
                </a:solidFill>
              </a:defRPr>
            </a:lvl3pPr>
            <a:lvl4pPr lvl="3" algn="ctr">
              <a:spcBef>
                <a:spcPts val="0"/>
              </a:spcBef>
              <a:spcAft>
                <a:spcPts val="0"/>
              </a:spcAft>
              <a:buClr>
                <a:schemeClr val="lt1"/>
              </a:buClr>
              <a:buSzPts val="3600"/>
              <a:buNone/>
              <a:defRPr sz="3600">
                <a:solidFill>
                  <a:schemeClr val="lt1"/>
                </a:solidFill>
              </a:defRPr>
            </a:lvl4pPr>
            <a:lvl5pPr lvl="4" algn="ctr">
              <a:spcBef>
                <a:spcPts val="0"/>
              </a:spcBef>
              <a:spcAft>
                <a:spcPts val="0"/>
              </a:spcAft>
              <a:buClr>
                <a:schemeClr val="lt1"/>
              </a:buClr>
              <a:buSzPts val="3600"/>
              <a:buNone/>
              <a:defRPr sz="3600">
                <a:solidFill>
                  <a:schemeClr val="lt1"/>
                </a:solidFill>
              </a:defRPr>
            </a:lvl5pPr>
            <a:lvl6pPr lvl="5" algn="ctr">
              <a:spcBef>
                <a:spcPts val="0"/>
              </a:spcBef>
              <a:spcAft>
                <a:spcPts val="0"/>
              </a:spcAft>
              <a:buClr>
                <a:schemeClr val="lt1"/>
              </a:buClr>
              <a:buSzPts val="3600"/>
              <a:buNone/>
              <a:defRPr sz="3600">
                <a:solidFill>
                  <a:schemeClr val="lt1"/>
                </a:solidFill>
              </a:defRPr>
            </a:lvl6pPr>
            <a:lvl7pPr lvl="6" algn="ctr">
              <a:spcBef>
                <a:spcPts val="0"/>
              </a:spcBef>
              <a:spcAft>
                <a:spcPts val="0"/>
              </a:spcAft>
              <a:buClr>
                <a:schemeClr val="lt1"/>
              </a:buClr>
              <a:buSzPts val="3600"/>
              <a:buNone/>
              <a:defRPr sz="3600">
                <a:solidFill>
                  <a:schemeClr val="lt1"/>
                </a:solidFill>
              </a:defRPr>
            </a:lvl7pPr>
            <a:lvl8pPr lvl="7" algn="ctr">
              <a:spcBef>
                <a:spcPts val="0"/>
              </a:spcBef>
              <a:spcAft>
                <a:spcPts val="0"/>
              </a:spcAft>
              <a:buClr>
                <a:schemeClr val="lt1"/>
              </a:buClr>
              <a:buSzPts val="3600"/>
              <a:buNone/>
              <a:defRPr sz="3600">
                <a:solidFill>
                  <a:schemeClr val="lt1"/>
                </a:solidFill>
              </a:defRPr>
            </a:lvl8pPr>
            <a:lvl9pPr lvl="8" algn="ctr">
              <a:spcBef>
                <a:spcPts val="0"/>
              </a:spcBef>
              <a:spcAft>
                <a:spcPts val="0"/>
              </a:spcAft>
              <a:buClr>
                <a:schemeClr val="lt1"/>
              </a:buClr>
              <a:buSzPts val="3600"/>
              <a:buNone/>
              <a:defRPr sz="3600">
                <a:solidFill>
                  <a:schemeClr val="lt1"/>
                </a:solidFill>
              </a:defRPr>
            </a:lvl9pPr>
          </a:lstStyle>
          <a:p/>
        </p:txBody>
      </p:sp>
      <p:sp>
        <p:nvSpPr>
          <p:cNvPr id="18" name="Google Shape;18;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9" name="Shape 19"/>
        <p:cNvGrpSpPr/>
        <p:nvPr/>
      </p:nvGrpSpPr>
      <p:grpSpPr>
        <a:xfrm>
          <a:off x="0" y="0"/>
          <a:ext cx="0" cy="0"/>
          <a:chOff x="0" y="0"/>
          <a:chExt cx="0" cy="0"/>
        </a:xfrm>
      </p:grpSpPr>
      <p:cxnSp>
        <p:nvCxnSpPr>
          <p:cNvPr id="20" name="Google Shape;20;p4"/>
          <p:cNvCxnSpPr/>
          <p:nvPr/>
        </p:nvCxnSpPr>
        <p:spPr>
          <a:xfrm>
            <a:off x="429200" y="1275577"/>
            <a:ext cx="614100" cy="0"/>
          </a:xfrm>
          <a:prstGeom prst="straightConnector1">
            <a:avLst/>
          </a:prstGeom>
          <a:noFill/>
          <a:ln cap="flat" cmpd="sng" w="19050">
            <a:solidFill>
              <a:schemeClr val="dk2"/>
            </a:solidFill>
            <a:prstDash val="lgDash"/>
            <a:round/>
            <a:headEnd len="sm" w="sm" type="none"/>
            <a:tailEnd len="sm" w="sm" type="none"/>
          </a:ln>
        </p:spPr>
      </p:cxnSp>
      <p:sp>
        <p:nvSpPr>
          <p:cNvPr id="21" name="Google Shape;21;p4"/>
          <p:cNvSpPr txBox="1"/>
          <p:nvPr>
            <p:ph type="title"/>
          </p:nvPr>
        </p:nvSpPr>
        <p:spPr>
          <a:xfrm>
            <a:off x="311700" y="372500"/>
            <a:ext cx="8520600" cy="733500"/>
          </a:xfrm>
          <a:prstGeom prst="rect">
            <a:avLst/>
          </a:prstGeom>
        </p:spPr>
        <p:txBody>
          <a:bodyPr anchorCtr="0" anchor="b"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22" name="Google Shape;22;p4"/>
          <p:cNvSpPr txBox="1"/>
          <p:nvPr>
            <p:ph idx="1" type="body"/>
          </p:nvPr>
        </p:nvSpPr>
        <p:spPr>
          <a:xfrm>
            <a:off x="311700" y="1468825"/>
            <a:ext cx="8520600" cy="30999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23" name="Google Shape;23;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4" name="Shape 24"/>
        <p:cNvGrpSpPr/>
        <p:nvPr/>
      </p:nvGrpSpPr>
      <p:grpSpPr>
        <a:xfrm>
          <a:off x="0" y="0"/>
          <a:ext cx="0" cy="0"/>
          <a:chOff x="0" y="0"/>
          <a:chExt cx="0" cy="0"/>
        </a:xfrm>
      </p:grpSpPr>
      <p:cxnSp>
        <p:nvCxnSpPr>
          <p:cNvPr id="25" name="Google Shape;25;p5"/>
          <p:cNvCxnSpPr/>
          <p:nvPr/>
        </p:nvCxnSpPr>
        <p:spPr>
          <a:xfrm>
            <a:off x="429200" y="1275577"/>
            <a:ext cx="614100" cy="0"/>
          </a:xfrm>
          <a:prstGeom prst="straightConnector1">
            <a:avLst/>
          </a:prstGeom>
          <a:noFill/>
          <a:ln cap="flat" cmpd="sng" w="19050">
            <a:solidFill>
              <a:schemeClr val="dk2"/>
            </a:solidFill>
            <a:prstDash val="lgDash"/>
            <a:round/>
            <a:headEnd len="sm" w="sm" type="none"/>
            <a:tailEnd len="sm" w="sm" type="none"/>
          </a:ln>
        </p:spPr>
      </p:cxnSp>
      <p:sp>
        <p:nvSpPr>
          <p:cNvPr id="26" name="Google Shape;26;p5"/>
          <p:cNvSpPr txBox="1"/>
          <p:nvPr>
            <p:ph type="title"/>
          </p:nvPr>
        </p:nvSpPr>
        <p:spPr>
          <a:xfrm>
            <a:off x="311700" y="372500"/>
            <a:ext cx="8520600" cy="733500"/>
          </a:xfrm>
          <a:prstGeom prst="rect">
            <a:avLst/>
          </a:prstGeom>
        </p:spPr>
        <p:txBody>
          <a:bodyPr anchorCtr="0" anchor="b"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27" name="Google Shape;27;p5"/>
          <p:cNvSpPr txBox="1"/>
          <p:nvPr>
            <p:ph idx="1" type="body"/>
          </p:nvPr>
        </p:nvSpPr>
        <p:spPr>
          <a:xfrm>
            <a:off x="311700" y="1468825"/>
            <a:ext cx="3999900" cy="30999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8" name="Google Shape;28;p5"/>
          <p:cNvSpPr txBox="1"/>
          <p:nvPr>
            <p:ph idx="2" type="body"/>
          </p:nvPr>
        </p:nvSpPr>
        <p:spPr>
          <a:xfrm>
            <a:off x="4832400" y="1468825"/>
            <a:ext cx="3999900" cy="30999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9" name="Google Shape;29;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30" name="Shape 30"/>
        <p:cNvGrpSpPr/>
        <p:nvPr/>
      </p:nvGrpSpPr>
      <p:grpSpPr>
        <a:xfrm>
          <a:off x="0" y="0"/>
          <a:ext cx="0" cy="0"/>
          <a:chOff x="0" y="0"/>
          <a:chExt cx="0" cy="0"/>
        </a:xfrm>
      </p:grpSpPr>
      <p:sp>
        <p:nvSpPr>
          <p:cNvPr id="31" name="Google Shape;31;p6"/>
          <p:cNvSpPr txBox="1"/>
          <p:nvPr>
            <p:ph type="title"/>
          </p:nvPr>
        </p:nvSpPr>
        <p:spPr>
          <a:xfrm>
            <a:off x="311700" y="372500"/>
            <a:ext cx="8520600" cy="733500"/>
          </a:xfrm>
          <a:prstGeom prst="rect">
            <a:avLst/>
          </a:prstGeom>
        </p:spPr>
        <p:txBody>
          <a:bodyPr anchorCtr="0" anchor="b"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32" name="Google Shape;32;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3" name="Shape 33"/>
        <p:cNvGrpSpPr/>
        <p:nvPr/>
      </p:nvGrpSpPr>
      <p:grpSpPr>
        <a:xfrm>
          <a:off x="0" y="0"/>
          <a:ext cx="0" cy="0"/>
          <a:chOff x="0" y="0"/>
          <a:chExt cx="0" cy="0"/>
        </a:xfrm>
      </p:grpSpPr>
      <p:cxnSp>
        <p:nvCxnSpPr>
          <p:cNvPr id="34" name="Google Shape;34;p7"/>
          <p:cNvCxnSpPr/>
          <p:nvPr/>
        </p:nvCxnSpPr>
        <p:spPr>
          <a:xfrm>
            <a:off x="418675" y="1457787"/>
            <a:ext cx="614100" cy="0"/>
          </a:xfrm>
          <a:prstGeom prst="straightConnector1">
            <a:avLst/>
          </a:prstGeom>
          <a:noFill/>
          <a:ln cap="flat" cmpd="sng" w="19050">
            <a:solidFill>
              <a:schemeClr val="dk2"/>
            </a:solidFill>
            <a:prstDash val="lgDash"/>
            <a:round/>
            <a:headEnd len="sm" w="sm" type="none"/>
            <a:tailEnd len="sm" w="sm" type="none"/>
          </a:ln>
        </p:spPr>
      </p:cxnSp>
      <p:sp>
        <p:nvSpPr>
          <p:cNvPr id="35" name="Google Shape;35;p7"/>
          <p:cNvSpPr txBox="1"/>
          <p:nvPr>
            <p:ph type="title"/>
          </p:nvPr>
        </p:nvSpPr>
        <p:spPr>
          <a:xfrm>
            <a:off x="311700" y="6318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6" name="Google Shape;36;p7"/>
          <p:cNvSpPr txBox="1"/>
          <p:nvPr>
            <p:ph idx="1" type="body"/>
          </p:nvPr>
        </p:nvSpPr>
        <p:spPr>
          <a:xfrm>
            <a:off x="311700" y="1618204"/>
            <a:ext cx="2808000" cy="29508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7" name="Google Shape;37;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lt2"/>
        </a:solidFill>
      </p:bgPr>
    </p:bg>
    <p:spTree>
      <p:nvGrpSpPr>
        <p:cNvPr id="38" name="Shape 38"/>
        <p:cNvGrpSpPr/>
        <p:nvPr/>
      </p:nvGrpSpPr>
      <p:grpSpPr>
        <a:xfrm>
          <a:off x="0" y="0"/>
          <a:ext cx="0" cy="0"/>
          <a:chOff x="0" y="0"/>
          <a:chExt cx="0" cy="0"/>
        </a:xfrm>
      </p:grpSpPr>
      <p:sp>
        <p:nvSpPr>
          <p:cNvPr id="39" name="Google Shape;39;p8"/>
          <p:cNvSpPr txBox="1"/>
          <p:nvPr>
            <p:ph type="title"/>
          </p:nvPr>
        </p:nvSpPr>
        <p:spPr>
          <a:xfrm>
            <a:off x="490250" y="528900"/>
            <a:ext cx="5678100" cy="4085700"/>
          </a:xfrm>
          <a:prstGeom prst="rect">
            <a:avLst/>
          </a:prstGeom>
        </p:spPr>
        <p:txBody>
          <a:bodyPr anchorCtr="0" anchor="ctr" bIns="91425" lIns="91425" spcFirstLastPara="1" rIns="91425" wrap="square" tIns="91425">
            <a:normAutofit/>
          </a:bodyPr>
          <a:lstStyle>
            <a:lvl1pPr lvl="0">
              <a:spcBef>
                <a:spcPts val="0"/>
              </a:spcBef>
              <a:spcAft>
                <a:spcPts val="0"/>
              </a:spcAft>
              <a:buClr>
                <a:schemeClr val="lt1"/>
              </a:buClr>
              <a:buSzPts val="5400"/>
              <a:buNone/>
              <a:defRPr sz="5400">
                <a:solidFill>
                  <a:schemeClr val="lt1"/>
                </a:solidFill>
              </a:defRPr>
            </a:lvl1pPr>
            <a:lvl2pPr lvl="1">
              <a:spcBef>
                <a:spcPts val="0"/>
              </a:spcBef>
              <a:spcAft>
                <a:spcPts val="0"/>
              </a:spcAft>
              <a:buClr>
                <a:schemeClr val="lt1"/>
              </a:buClr>
              <a:buSzPts val="5400"/>
              <a:buNone/>
              <a:defRPr sz="5400">
                <a:solidFill>
                  <a:schemeClr val="lt1"/>
                </a:solidFill>
              </a:defRPr>
            </a:lvl2pPr>
            <a:lvl3pPr lvl="2">
              <a:spcBef>
                <a:spcPts val="0"/>
              </a:spcBef>
              <a:spcAft>
                <a:spcPts val="0"/>
              </a:spcAft>
              <a:buClr>
                <a:schemeClr val="lt1"/>
              </a:buClr>
              <a:buSzPts val="5400"/>
              <a:buNone/>
              <a:defRPr sz="5400">
                <a:solidFill>
                  <a:schemeClr val="lt1"/>
                </a:solidFill>
              </a:defRPr>
            </a:lvl3pPr>
            <a:lvl4pPr lvl="3">
              <a:spcBef>
                <a:spcPts val="0"/>
              </a:spcBef>
              <a:spcAft>
                <a:spcPts val="0"/>
              </a:spcAft>
              <a:buClr>
                <a:schemeClr val="lt1"/>
              </a:buClr>
              <a:buSzPts val="5400"/>
              <a:buNone/>
              <a:defRPr sz="5400">
                <a:solidFill>
                  <a:schemeClr val="lt1"/>
                </a:solidFill>
              </a:defRPr>
            </a:lvl4pPr>
            <a:lvl5pPr lvl="4">
              <a:spcBef>
                <a:spcPts val="0"/>
              </a:spcBef>
              <a:spcAft>
                <a:spcPts val="0"/>
              </a:spcAft>
              <a:buClr>
                <a:schemeClr val="lt1"/>
              </a:buClr>
              <a:buSzPts val="5400"/>
              <a:buNone/>
              <a:defRPr sz="5400">
                <a:solidFill>
                  <a:schemeClr val="lt1"/>
                </a:solidFill>
              </a:defRPr>
            </a:lvl5pPr>
            <a:lvl6pPr lvl="5">
              <a:spcBef>
                <a:spcPts val="0"/>
              </a:spcBef>
              <a:spcAft>
                <a:spcPts val="0"/>
              </a:spcAft>
              <a:buClr>
                <a:schemeClr val="lt1"/>
              </a:buClr>
              <a:buSzPts val="5400"/>
              <a:buNone/>
              <a:defRPr sz="5400">
                <a:solidFill>
                  <a:schemeClr val="lt1"/>
                </a:solidFill>
              </a:defRPr>
            </a:lvl6pPr>
            <a:lvl7pPr lvl="6">
              <a:spcBef>
                <a:spcPts val="0"/>
              </a:spcBef>
              <a:spcAft>
                <a:spcPts val="0"/>
              </a:spcAft>
              <a:buClr>
                <a:schemeClr val="lt1"/>
              </a:buClr>
              <a:buSzPts val="5400"/>
              <a:buNone/>
              <a:defRPr sz="5400">
                <a:solidFill>
                  <a:schemeClr val="lt1"/>
                </a:solidFill>
              </a:defRPr>
            </a:lvl7pPr>
            <a:lvl8pPr lvl="7">
              <a:spcBef>
                <a:spcPts val="0"/>
              </a:spcBef>
              <a:spcAft>
                <a:spcPts val="0"/>
              </a:spcAft>
              <a:buClr>
                <a:schemeClr val="lt1"/>
              </a:buClr>
              <a:buSzPts val="5400"/>
              <a:buNone/>
              <a:defRPr sz="5400">
                <a:solidFill>
                  <a:schemeClr val="lt1"/>
                </a:solidFill>
              </a:defRPr>
            </a:lvl8pPr>
            <a:lvl9pPr lvl="8">
              <a:spcBef>
                <a:spcPts val="0"/>
              </a:spcBef>
              <a:spcAft>
                <a:spcPts val="0"/>
              </a:spcAft>
              <a:buClr>
                <a:schemeClr val="lt1"/>
              </a:buClr>
              <a:buSzPts val="5400"/>
              <a:buNone/>
              <a:defRPr sz="5400">
                <a:solidFill>
                  <a:schemeClr val="lt1"/>
                </a:solidFill>
              </a:defRPr>
            </a:lvl9pPr>
          </a:lstStyle>
          <a:p/>
        </p:txBody>
      </p:sp>
      <p:sp>
        <p:nvSpPr>
          <p:cNvPr id="40" name="Google Shape;40;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bg>
      <p:bgPr>
        <a:solidFill>
          <a:schemeClr val="dk1"/>
        </a:solidFill>
      </p:bgPr>
    </p:bg>
    <p:spTree>
      <p:nvGrpSpPr>
        <p:cNvPr id="41" name="Shape 41"/>
        <p:cNvGrpSpPr/>
        <p:nvPr/>
      </p:nvGrpSpPr>
      <p:grpSpPr>
        <a:xfrm>
          <a:off x="0" y="0"/>
          <a:ext cx="0" cy="0"/>
          <a:chOff x="0" y="0"/>
          <a:chExt cx="0" cy="0"/>
        </a:xfrm>
      </p:grpSpPr>
      <p:sp>
        <p:nvSpPr>
          <p:cNvPr id="42" name="Google Shape;42;p9"/>
          <p:cNvSpPr/>
          <p:nvPr/>
        </p:nvSpPr>
        <p:spPr>
          <a:xfrm>
            <a:off x="4572000" y="175"/>
            <a:ext cx="4572000" cy="51435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43" name="Google Shape;43;p9"/>
          <p:cNvCxnSpPr/>
          <p:nvPr/>
        </p:nvCxnSpPr>
        <p:spPr>
          <a:xfrm>
            <a:off x="5029675" y="4495500"/>
            <a:ext cx="577200" cy="0"/>
          </a:xfrm>
          <a:prstGeom prst="straightConnector1">
            <a:avLst/>
          </a:prstGeom>
          <a:noFill/>
          <a:ln cap="flat" cmpd="sng" w="19050">
            <a:solidFill>
              <a:schemeClr val="dk1"/>
            </a:solidFill>
            <a:prstDash val="lgDash"/>
            <a:round/>
            <a:headEnd len="sm" w="sm" type="none"/>
            <a:tailEnd len="sm" w="sm" type="none"/>
          </a:ln>
        </p:spPr>
      </p:cxnSp>
      <p:sp>
        <p:nvSpPr>
          <p:cNvPr id="44" name="Google Shape;44;p9"/>
          <p:cNvSpPr txBox="1"/>
          <p:nvPr>
            <p:ph type="title"/>
          </p:nvPr>
        </p:nvSpPr>
        <p:spPr>
          <a:xfrm>
            <a:off x="265500" y="1078750"/>
            <a:ext cx="4045200" cy="1789200"/>
          </a:xfrm>
          <a:prstGeom prst="rect">
            <a:avLst/>
          </a:prstGeom>
        </p:spPr>
        <p:txBody>
          <a:bodyPr anchorCtr="0" anchor="b" bIns="91425" lIns="91425" spcFirstLastPara="1" rIns="91425" wrap="square" tIns="91425">
            <a:normAutofit/>
          </a:bodyPr>
          <a:lstStyle>
            <a:lvl1pPr lvl="0" algn="ctr">
              <a:spcBef>
                <a:spcPts val="0"/>
              </a:spcBef>
              <a:spcAft>
                <a:spcPts val="0"/>
              </a:spcAft>
              <a:buClr>
                <a:schemeClr val="lt1"/>
              </a:buClr>
              <a:buSzPts val="4600"/>
              <a:buNone/>
              <a:defRPr sz="4600">
                <a:solidFill>
                  <a:schemeClr val="lt1"/>
                </a:solidFill>
              </a:defRPr>
            </a:lvl1pPr>
            <a:lvl2pPr lvl="1" algn="ctr">
              <a:spcBef>
                <a:spcPts val="0"/>
              </a:spcBef>
              <a:spcAft>
                <a:spcPts val="0"/>
              </a:spcAft>
              <a:buClr>
                <a:schemeClr val="lt1"/>
              </a:buClr>
              <a:buSzPts val="4600"/>
              <a:buNone/>
              <a:defRPr sz="4600">
                <a:solidFill>
                  <a:schemeClr val="lt1"/>
                </a:solidFill>
              </a:defRPr>
            </a:lvl2pPr>
            <a:lvl3pPr lvl="2" algn="ctr">
              <a:spcBef>
                <a:spcPts val="0"/>
              </a:spcBef>
              <a:spcAft>
                <a:spcPts val="0"/>
              </a:spcAft>
              <a:buClr>
                <a:schemeClr val="lt1"/>
              </a:buClr>
              <a:buSzPts val="4600"/>
              <a:buNone/>
              <a:defRPr sz="4600">
                <a:solidFill>
                  <a:schemeClr val="lt1"/>
                </a:solidFill>
              </a:defRPr>
            </a:lvl3pPr>
            <a:lvl4pPr lvl="3" algn="ctr">
              <a:spcBef>
                <a:spcPts val="0"/>
              </a:spcBef>
              <a:spcAft>
                <a:spcPts val="0"/>
              </a:spcAft>
              <a:buClr>
                <a:schemeClr val="lt1"/>
              </a:buClr>
              <a:buSzPts val="4600"/>
              <a:buNone/>
              <a:defRPr sz="4600">
                <a:solidFill>
                  <a:schemeClr val="lt1"/>
                </a:solidFill>
              </a:defRPr>
            </a:lvl4pPr>
            <a:lvl5pPr lvl="4" algn="ctr">
              <a:spcBef>
                <a:spcPts val="0"/>
              </a:spcBef>
              <a:spcAft>
                <a:spcPts val="0"/>
              </a:spcAft>
              <a:buClr>
                <a:schemeClr val="lt1"/>
              </a:buClr>
              <a:buSzPts val="4600"/>
              <a:buNone/>
              <a:defRPr sz="4600">
                <a:solidFill>
                  <a:schemeClr val="lt1"/>
                </a:solidFill>
              </a:defRPr>
            </a:lvl5pPr>
            <a:lvl6pPr lvl="5" algn="ctr">
              <a:spcBef>
                <a:spcPts val="0"/>
              </a:spcBef>
              <a:spcAft>
                <a:spcPts val="0"/>
              </a:spcAft>
              <a:buClr>
                <a:schemeClr val="lt1"/>
              </a:buClr>
              <a:buSzPts val="4600"/>
              <a:buNone/>
              <a:defRPr sz="4600">
                <a:solidFill>
                  <a:schemeClr val="lt1"/>
                </a:solidFill>
              </a:defRPr>
            </a:lvl6pPr>
            <a:lvl7pPr lvl="6" algn="ctr">
              <a:spcBef>
                <a:spcPts val="0"/>
              </a:spcBef>
              <a:spcAft>
                <a:spcPts val="0"/>
              </a:spcAft>
              <a:buClr>
                <a:schemeClr val="lt1"/>
              </a:buClr>
              <a:buSzPts val="4600"/>
              <a:buNone/>
              <a:defRPr sz="4600">
                <a:solidFill>
                  <a:schemeClr val="lt1"/>
                </a:solidFill>
              </a:defRPr>
            </a:lvl7pPr>
            <a:lvl8pPr lvl="7" algn="ctr">
              <a:spcBef>
                <a:spcPts val="0"/>
              </a:spcBef>
              <a:spcAft>
                <a:spcPts val="0"/>
              </a:spcAft>
              <a:buClr>
                <a:schemeClr val="lt1"/>
              </a:buClr>
              <a:buSzPts val="4600"/>
              <a:buNone/>
              <a:defRPr sz="4600">
                <a:solidFill>
                  <a:schemeClr val="lt1"/>
                </a:solidFill>
              </a:defRPr>
            </a:lvl8pPr>
            <a:lvl9pPr lvl="8" algn="ctr">
              <a:spcBef>
                <a:spcPts val="0"/>
              </a:spcBef>
              <a:spcAft>
                <a:spcPts val="0"/>
              </a:spcAft>
              <a:buClr>
                <a:schemeClr val="lt1"/>
              </a:buClr>
              <a:buSzPts val="4600"/>
              <a:buNone/>
              <a:defRPr sz="4600">
                <a:solidFill>
                  <a:schemeClr val="lt1"/>
                </a:solidFill>
              </a:defRPr>
            </a:lvl9pPr>
          </a:lstStyle>
          <a:p/>
        </p:txBody>
      </p:sp>
      <p:sp>
        <p:nvSpPr>
          <p:cNvPr id="45" name="Google Shape;45;p9"/>
          <p:cNvSpPr txBox="1"/>
          <p:nvPr>
            <p:ph idx="1" type="subTitle"/>
          </p:nvPr>
        </p:nvSpPr>
        <p:spPr>
          <a:xfrm>
            <a:off x="265500" y="2921401"/>
            <a:ext cx="4045200" cy="13455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Clr>
                <a:schemeClr val="lt1"/>
              </a:buClr>
              <a:buSzPts val="1900"/>
              <a:buNone/>
              <a:defRPr sz="1900">
                <a:solidFill>
                  <a:schemeClr val="lt1"/>
                </a:solidFill>
              </a:defRPr>
            </a:lvl1pPr>
            <a:lvl2pPr lvl="1" algn="ctr">
              <a:lnSpc>
                <a:spcPct val="100000"/>
              </a:lnSpc>
              <a:spcBef>
                <a:spcPts val="0"/>
              </a:spcBef>
              <a:spcAft>
                <a:spcPts val="0"/>
              </a:spcAft>
              <a:buClr>
                <a:schemeClr val="lt1"/>
              </a:buClr>
              <a:buSzPts val="1900"/>
              <a:buNone/>
              <a:defRPr sz="1900">
                <a:solidFill>
                  <a:schemeClr val="lt1"/>
                </a:solidFill>
              </a:defRPr>
            </a:lvl2pPr>
            <a:lvl3pPr lvl="2" algn="ctr">
              <a:lnSpc>
                <a:spcPct val="100000"/>
              </a:lnSpc>
              <a:spcBef>
                <a:spcPts val="0"/>
              </a:spcBef>
              <a:spcAft>
                <a:spcPts val="0"/>
              </a:spcAft>
              <a:buClr>
                <a:schemeClr val="lt1"/>
              </a:buClr>
              <a:buSzPts val="1900"/>
              <a:buNone/>
              <a:defRPr sz="1900">
                <a:solidFill>
                  <a:schemeClr val="lt1"/>
                </a:solidFill>
              </a:defRPr>
            </a:lvl3pPr>
            <a:lvl4pPr lvl="3" algn="ctr">
              <a:lnSpc>
                <a:spcPct val="100000"/>
              </a:lnSpc>
              <a:spcBef>
                <a:spcPts val="0"/>
              </a:spcBef>
              <a:spcAft>
                <a:spcPts val="0"/>
              </a:spcAft>
              <a:buClr>
                <a:schemeClr val="lt1"/>
              </a:buClr>
              <a:buSzPts val="1900"/>
              <a:buNone/>
              <a:defRPr sz="1900">
                <a:solidFill>
                  <a:schemeClr val="lt1"/>
                </a:solidFill>
              </a:defRPr>
            </a:lvl4pPr>
            <a:lvl5pPr lvl="4" algn="ctr">
              <a:lnSpc>
                <a:spcPct val="100000"/>
              </a:lnSpc>
              <a:spcBef>
                <a:spcPts val="0"/>
              </a:spcBef>
              <a:spcAft>
                <a:spcPts val="0"/>
              </a:spcAft>
              <a:buClr>
                <a:schemeClr val="lt1"/>
              </a:buClr>
              <a:buSzPts val="1900"/>
              <a:buNone/>
              <a:defRPr sz="1900">
                <a:solidFill>
                  <a:schemeClr val="lt1"/>
                </a:solidFill>
              </a:defRPr>
            </a:lvl5pPr>
            <a:lvl6pPr lvl="5" algn="ctr">
              <a:lnSpc>
                <a:spcPct val="100000"/>
              </a:lnSpc>
              <a:spcBef>
                <a:spcPts val="0"/>
              </a:spcBef>
              <a:spcAft>
                <a:spcPts val="0"/>
              </a:spcAft>
              <a:buClr>
                <a:schemeClr val="lt1"/>
              </a:buClr>
              <a:buSzPts val="1900"/>
              <a:buNone/>
              <a:defRPr sz="1900">
                <a:solidFill>
                  <a:schemeClr val="lt1"/>
                </a:solidFill>
              </a:defRPr>
            </a:lvl6pPr>
            <a:lvl7pPr lvl="6" algn="ctr">
              <a:lnSpc>
                <a:spcPct val="100000"/>
              </a:lnSpc>
              <a:spcBef>
                <a:spcPts val="0"/>
              </a:spcBef>
              <a:spcAft>
                <a:spcPts val="0"/>
              </a:spcAft>
              <a:buClr>
                <a:schemeClr val="lt1"/>
              </a:buClr>
              <a:buSzPts val="1900"/>
              <a:buNone/>
              <a:defRPr sz="1900">
                <a:solidFill>
                  <a:schemeClr val="lt1"/>
                </a:solidFill>
              </a:defRPr>
            </a:lvl7pPr>
            <a:lvl8pPr lvl="7" algn="ctr">
              <a:lnSpc>
                <a:spcPct val="100000"/>
              </a:lnSpc>
              <a:spcBef>
                <a:spcPts val="0"/>
              </a:spcBef>
              <a:spcAft>
                <a:spcPts val="0"/>
              </a:spcAft>
              <a:buClr>
                <a:schemeClr val="lt1"/>
              </a:buClr>
              <a:buSzPts val="1900"/>
              <a:buNone/>
              <a:defRPr sz="1900">
                <a:solidFill>
                  <a:schemeClr val="lt1"/>
                </a:solidFill>
              </a:defRPr>
            </a:lvl8pPr>
            <a:lvl9pPr lvl="8" algn="ctr">
              <a:lnSpc>
                <a:spcPct val="100000"/>
              </a:lnSpc>
              <a:spcBef>
                <a:spcPts val="0"/>
              </a:spcBef>
              <a:spcAft>
                <a:spcPts val="0"/>
              </a:spcAft>
              <a:buClr>
                <a:schemeClr val="lt1"/>
              </a:buClr>
              <a:buSzPts val="1900"/>
              <a:buNone/>
              <a:defRPr sz="1900">
                <a:solidFill>
                  <a:schemeClr val="lt1"/>
                </a:solidFill>
              </a:defRPr>
            </a:lvl9pPr>
          </a:lstStyle>
          <a:p/>
        </p:txBody>
      </p:sp>
      <p:sp>
        <p:nvSpPr>
          <p:cNvPr id="46" name="Google Shape;46;p9"/>
          <p:cNvSpPr txBox="1"/>
          <p:nvPr>
            <p:ph idx="2" type="body"/>
          </p:nvPr>
        </p:nvSpPr>
        <p:spPr>
          <a:xfrm>
            <a:off x="4939500" y="724200"/>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7" name="Google Shape;47;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8" name="Shape 48"/>
        <p:cNvGrpSpPr/>
        <p:nvPr/>
      </p:nvGrpSpPr>
      <p:grpSpPr>
        <a:xfrm>
          <a:off x="0" y="0"/>
          <a:ext cx="0" cy="0"/>
          <a:chOff x="0" y="0"/>
          <a:chExt cx="0" cy="0"/>
        </a:xfrm>
      </p:grpSpPr>
      <p:sp>
        <p:nvSpPr>
          <p:cNvPr id="49" name="Google Shape;49;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2100"/>
              <a:buFont typeface="Oswald"/>
              <a:buNone/>
              <a:defRPr sz="2100">
                <a:latin typeface="Oswald"/>
                <a:ea typeface="Oswald"/>
                <a:cs typeface="Oswald"/>
                <a:sym typeface="Oswald"/>
              </a:defRPr>
            </a:lvl1pPr>
          </a:lstStyle>
          <a:p/>
        </p:txBody>
      </p:sp>
      <p:sp>
        <p:nvSpPr>
          <p:cNvPr id="50" name="Google Shape;50;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modern-writer">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372500"/>
            <a:ext cx="8520600" cy="733500"/>
          </a:xfrm>
          <a:prstGeom prst="rect">
            <a:avLst/>
          </a:prstGeom>
          <a:noFill/>
          <a:ln>
            <a:noFill/>
          </a:ln>
        </p:spPr>
        <p:txBody>
          <a:bodyPr anchorCtr="0" anchor="b" bIns="91425" lIns="91425" spcFirstLastPara="1" rIns="91425" wrap="square" tIns="91425">
            <a:normAutofit/>
          </a:bodyPr>
          <a:lstStyle>
            <a:lvl1pPr lvl="0">
              <a:spcBef>
                <a:spcPts val="0"/>
              </a:spcBef>
              <a:spcAft>
                <a:spcPts val="0"/>
              </a:spcAft>
              <a:buClr>
                <a:schemeClr val="dk2"/>
              </a:buClr>
              <a:buSzPts val="3000"/>
              <a:buFont typeface="Oswald"/>
              <a:buNone/>
              <a:defRPr sz="3000">
                <a:solidFill>
                  <a:schemeClr val="dk2"/>
                </a:solidFill>
                <a:latin typeface="Oswald"/>
                <a:ea typeface="Oswald"/>
                <a:cs typeface="Oswald"/>
                <a:sym typeface="Oswald"/>
              </a:defRPr>
            </a:lvl1pPr>
            <a:lvl2pPr lvl="1">
              <a:spcBef>
                <a:spcPts val="0"/>
              </a:spcBef>
              <a:spcAft>
                <a:spcPts val="0"/>
              </a:spcAft>
              <a:buClr>
                <a:schemeClr val="dk2"/>
              </a:buClr>
              <a:buSzPts val="3000"/>
              <a:buFont typeface="Oswald"/>
              <a:buNone/>
              <a:defRPr sz="3000">
                <a:solidFill>
                  <a:schemeClr val="dk2"/>
                </a:solidFill>
                <a:latin typeface="Oswald"/>
                <a:ea typeface="Oswald"/>
                <a:cs typeface="Oswald"/>
                <a:sym typeface="Oswald"/>
              </a:defRPr>
            </a:lvl2pPr>
            <a:lvl3pPr lvl="2">
              <a:spcBef>
                <a:spcPts val="0"/>
              </a:spcBef>
              <a:spcAft>
                <a:spcPts val="0"/>
              </a:spcAft>
              <a:buClr>
                <a:schemeClr val="dk2"/>
              </a:buClr>
              <a:buSzPts val="3000"/>
              <a:buFont typeface="Oswald"/>
              <a:buNone/>
              <a:defRPr sz="3000">
                <a:solidFill>
                  <a:schemeClr val="dk2"/>
                </a:solidFill>
                <a:latin typeface="Oswald"/>
                <a:ea typeface="Oswald"/>
                <a:cs typeface="Oswald"/>
                <a:sym typeface="Oswald"/>
              </a:defRPr>
            </a:lvl3pPr>
            <a:lvl4pPr lvl="3">
              <a:spcBef>
                <a:spcPts val="0"/>
              </a:spcBef>
              <a:spcAft>
                <a:spcPts val="0"/>
              </a:spcAft>
              <a:buClr>
                <a:schemeClr val="dk2"/>
              </a:buClr>
              <a:buSzPts val="3000"/>
              <a:buFont typeface="Oswald"/>
              <a:buNone/>
              <a:defRPr sz="3000">
                <a:solidFill>
                  <a:schemeClr val="dk2"/>
                </a:solidFill>
                <a:latin typeface="Oswald"/>
                <a:ea typeface="Oswald"/>
                <a:cs typeface="Oswald"/>
                <a:sym typeface="Oswald"/>
              </a:defRPr>
            </a:lvl4pPr>
            <a:lvl5pPr lvl="4">
              <a:spcBef>
                <a:spcPts val="0"/>
              </a:spcBef>
              <a:spcAft>
                <a:spcPts val="0"/>
              </a:spcAft>
              <a:buClr>
                <a:schemeClr val="dk2"/>
              </a:buClr>
              <a:buSzPts val="3000"/>
              <a:buFont typeface="Oswald"/>
              <a:buNone/>
              <a:defRPr sz="3000">
                <a:solidFill>
                  <a:schemeClr val="dk2"/>
                </a:solidFill>
                <a:latin typeface="Oswald"/>
                <a:ea typeface="Oswald"/>
                <a:cs typeface="Oswald"/>
                <a:sym typeface="Oswald"/>
              </a:defRPr>
            </a:lvl5pPr>
            <a:lvl6pPr lvl="5">
              <a:spcBef>
                <a:spcPts val="0"/>
              </a:spcBef>
              <a:spcAft>
                <a:spcPts val="0"/>
              </a:spcAft>
              <a:buClr>
                <a:schemeClr val="dk2"/>
              </a:buClr>
              <a:buSzPts val="3000"/>
              <a:buFont typeface="Oswald"/>
              <a:buNone/>
              <a:defRPr sz="3000">
                <a:solidFill>
                  <a:schemeClr val="dk2"/>
                </a:solidFill>
                <a:latin typeface="Oswald"/>
                <a:ea typeface="Oswald"/>
                <a:cs typeface="Oswald"/>
                <a:sym typeface="Oswald"/>
              </a:defRPr>
            </a:lvl6pPr>
            <a:lvl7pPr lvl="6">
              <a:spcBef>
                <a:spcPts val="0"/>
              </a:spcBef>
              <a:spcAft>
                <a:spcPts val="0"/>
              </a:spcAft>
              <a:buClr>
                <a:schemeClr val="dk2"/>
              </a:buClr>
              <a:buSzPts val="3000"/>
              <a:buFont typeface="Oswald"/>
              <a:buNone/>
              <a:defRPr sz="3000">
                <a:solidFill>
                  <a:schemeClr val="dk2"/>
                </a:solidFill>
                <a:latin typeface="Oswald"/>
                <a:ea typeface="Oswald"/>
                <a:cs typeface="Oswald"/>
                <a:sym typeface="Oswald"/>
              </a:defRPr>
            </a:lvl7pPr>
            <a:lvl8pPr lvl="7">
              <a:spcBef>
                <a:spcPts val="0"/>
              </a:spcBef>
              <a:spcAft>
                <a:spcPts val="0"/>
              </a:spcAft>
              <a:buClr>
                <a:schemeClr val="dk2"/>
              </a:buClr>
              <a:buSzPts val="3000"/>
              <a:buFont typeface="Oswald"/>
              <a:buNone/>
              <a:defRPr sz="3000">
                <a:solidFill>
                  <a:schemeClr val="dk2"/>
                </a:solidFill>
                <a:latin typeface="Oswald"/>
                <a:ea typeface="Oswald"/>
                <a:cs typeface="Oswald"/>
                <a:sym typeface="Oswald"/>
              </a:defRPr>
            </a:lvl8pPr>
            <a:lvl9pPr lvl="8">
              <a:spcBef>
                <a:spcPts val="0"/>
              </a:spcBef>
              <a:spcAft>
                <a:spcPts val="0"/>
              </a:spcAft>
              <a:buClr>
                <a:schemeClr val="dk2"/>
              </a:buClr>
              <a:buSzPts val="3000"/>
              <a:buFont typeface="Oswald"/>
              <a:buNone/>
              <a:defRPr sz="3000">
                <a:solidFill>
                  <a:schemeClr val="dk2"/>
                </a:solidFill>
                <a:latin typeface="Oswald"/>
                <a:ea typeface="Oswald"/>
                <a:cs typeface="Oswald"/>
                <a:sym typeface="Oswald"/>
              </a:defRPr>
            </a:lvl9pPr>
          </a:lstStyle>
          <a:p/>
        </p:txBody>
      </p:sp>
      <p:sp>
        <p:nvSpPr>
          <p:cNvPr id="7" name="Google Shape;7;p1"/>
          <p:cNvSpPr txBox="1"/>
          <p:nvPr>
            <p:ph idx="1" type="body"/>
          </p:nvPr>
        </p:nvSpPr>
        <p:spPr>
          <a:xfrm>
            <a:off x="311700" y="1468825"/>
            <a:ext cx="8520600" cy="30999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Font typeface="Source Code Pro"/>
              <a:buChar char="●"/>
              <a:defRPr sz="1800">
                <a:solidFill>
                  <a:schemeClr val="dk2"/>
                </a:solidFill>
                <a:latin typeface="Source Code Pro"/>
                <a:ea typeface="Source Code Pro"/>
                <a:cs typeface="Source Code Pro"/>
                <a:sym typeface="Source Code Pro"/>
              </a:defRPr>
            </a:lvl1pPr>
            <a:lvl2pPr indent="-317500" lvl="1" marL="914400">
              <a:lnSpc>
                <a:spcPct val="115000"/>
              </a:lnSpc>
              <a:spcBef>
                <a:spcPts val="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2pPr>
            <a:lvl3pPr indent="-317500" lvl="2" marL="1371600">
              <a:lnSpc>
                <a:spcPct val="115000"/>
              </a:lnSpc>
              <a:spcBef>
                <a:spcPts val="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3pPr>
            <a:lvl4pPr indent="-317500" lvl="3" marL="1828800">
              <a:lnSpc>
                <a:spcPct val="115000"/>
              </a:lnSpc>
              <a:spcBef>
                <a:spcPts val="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4pPr>
            <a:lvl5pPr indent="-317500" lvl="4" marL="2286000">
              <a:lnSpc>
                <a:spcPct val="115000"/>
              </a:lnSpc>
              <a:spcBef>
                <a:spcPts val="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5pPr>
            <a:lvl6pPr indent="-317500" lvl="5" marL="2743200">
              <a:lnSpc>
                <a:spcPct val="115000"/>
              </a:lnSpc>
              <a:spcBef>
                <a:spcPts val="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6pPr>
            <a:lvl7pPr indent="-317500" lvl="6" marL="3200400">
              <a:lnSpc>
                <a:spcPct val="115000"/>
              </a:lnSpc>
              <a:spcBef>
                <a:spcPts val="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7pPr>
            <a:lvl8pPr indent="-317500" lvl="7" marL="3657600">
              <a:lnSpc>
                <a:spcPct val="115000"/>
              </a:lnSpc>
              <a:spcBef>
                <a:spcPts val="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8pPr>
            <a:lvl9pPr indent="-317500" lvl="8" marL="4114800">
              <a:lnSpc>
                <a:spcPct val="115000"/>
              </a:lnSpc>
              <a:spcBef>
                <a:spcPts val="0"/>
              </a:spcBef>
              <a:spcAft>
                <a:spcPts val="0"/>
              </a:spcAft>
              <a:buClr>
                <a:schemeClr val="dk2"/>
              </a:buClr>
              <a:buSzPts val="1400"/>
              <a:buFont typeface="Source Code Pro"/>
              <a:buChar char="■"/>
              <a:defRPr>
                <a:solidFill>
                  <a:schemeClr val="dk2"/>
                </a:solidFill>
                <a:latin typeface="Source Code Pro"/>
                <a:ea typeface="Source Code Pro"/>
                <a:cs typeface="Source Code Pro"/>
                <a:sym typeface="Source Code Pro"/>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latin typeface="Source Code Pro"/>
                <a:ea typeface="Source Code Pro"/>
                <a:cs typeface="Source Code Pro"/>
                <a:sym typeface="Source Code Pro"/>
              </a:defRPr>
            </a:lvl1pPr>
            <a:lvl2pPr lvl="1" algn="r">
              <a:buNone/>
              <a:defRPr sz="1000">
                <a:solidFill>
                  <a:schemeClr val="dk2"/>
                </a:solidFill>
                <a:latin typeface="Source Code Pro"/>
                <a:ea typeface="Source Code Pro"/>
                <a:cs typeface="Source Code Pro"/>
                <a:sym typeface="Source Code Pro"/>
              </a:defRPr>
            </a:lvl2pPr>
            <a:lvl3pPr lvl="2" algn="r">
              <a:buNone/>
              <a:defRPr sz="1000">
                <a:solidFill>
                  <a:schemeClr val="dk2"/>
                </a:solidFill>
                <a:latin typeface="Source Code Pro"/>
                <a:ea typeface="Source Code Pro"/>
                <a:cs typeface="Source Code Pro"/>
                <a:sym typeface="Source Code Pro"/>
              </a:defRPr>
            </a:lvl3pPr>
            <a:lvl4pPr lvl="3" algn="r">
              <a:buNone/>
              <a:defRPr sz="1000">
                <a:solidFill>
                  <a:schemeClr val="dk2"/>
                </a:solidFill>
                <a:latin typeface="Source Code Pro"/>
                <a:ea typeface="Source Code Pro"/>
                <a:cs typeface="Source Code Pro"/>
                <a:sym typeface="Source Code Pro"/>
              </a:defRPr>
            </a:lvl4pPr>
            <a:lvl5pPr lvl="4" algn="r">
              <a:buNone/>
              <a:defRPr sz="1000">
                <a:solidFill>
                  <a:schemeClr val="dk2"/>
                </a:solidFill>
                <a:latin typeface="Source Code Pro"/>
                <a:ea typeface="Source Code Pro"/>
                <a:cs typeface="Source Code Pro"/>
                <a:sym typeface="Source Code Pro"/>
              </a:defRPr>
            </a:lvl5pPr>
            <a:lvl6pPr lvl="5" algn="r">
              <a:buNone/>
              <a:defRPr sz="1000">
                <a:solidFill>
                  <a:schemeClr val="dk2"/>
                </a:solidFill>
                <a:latin typeface="Source Code Pro"/>
                <a:ea typeface="Source Code Pro"/>
                <a:cs typeface="Source Code Pro"/>
                <a:sym typeface="Source Code Pro"/>
              </a:defRPr>
            </a:lvl6pPr>
            <a:lvl7pPr lvl="6" algn="r">
              <a:buNone/>
              <a:defRPr sz="1000">
                <a:solidFill>
                  <a:schemeClr val="dk2"/>
                </a:solidFill>
                <a:latin typeface="Source Code Pro"/>
                <a:ea typeface="Source Code Pro"/>
                <a:cs typeface="Source Code Pro"/>
                <a:sym typeface="Source Code Pro"/>
              </a:defRPr>
            </a:lvl7pPr>
            <a:lvl8pPr lvl="7" algn="r">
              <a:buNone/>
              <a:defRPr sz="1000">
                <a:solidFill>
                  <a:schemeClr val="dk2"/>
                </a:solidFill>
                <a:latin typeface="Source Code Pro"/>
                <a:ea typeface="Source Code Pro"/>
                <a:cs typeface="Source Code Pro"/>
                <a:sym typeface="Source Code Pro"/>
              </a:defRPr>
            </a:lvl8pPr>
            <a:lvl9pPr lvl="8" algn="r">
              <a:buNone/>
              <a:defRPr sz="1000">
                <a:solidFill>
                  <a:schemeClr val="dk2"/>
                </a:solidFill>
                <a:latin typeface="Source Code Pro"/>
                <a:ea typeface="Source Code Pro"/>
                <a:cs typeface="Source Code Pro"/>
                <a:sym typeface="Source Code Pro"/>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image" Target="../media/image1.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9.xml"/><Relationship Id="rId3"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 name="Shape 61"/>
        <p:cNvGrpSpPr/>
        <p:nvPr/>
      </p:nvGrpSpPr>
      <p:grpSpPr>
        <a:xfrm>
          <a:off x="0" y="0"/>
          <a:ext cx="0" cy="0"/>
          <a:chOff x="0" y="0"/>
          <a:chExt cx="0" cy="0"/>
        </a:xfrm>
      </p:grpSpPr>
      <p:sp>
        <p:nvSpPr>
          <p:cNvPr id="62" name="Google Shape;62;p13"/>
          <p:cNvSpPr txBox="1"/>
          <p:nvPr>
            <p:ph type="ctrTitle"/>
          </p:nvPr>
        </p:nvSpPr>
        <p:spPr>
          <a:xfrm>
            <a:off x="411175" y="644300"/>
            <a:ext cx="8282400" cy="21090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None/>
            </a:pPr>
            <a:r>
              <a:rPr lang="en"/>
              <a:t>Deutsches Schulsystem</a:t>
            </a:r>
            <a:endParaRPr/>
          </a:p>
        </p:txBody>
      </p:sp>
      <p:sp>
        <p:nvSpPr>
          <p:cNvPr id="63" name="Google Shape;63;p13"/>
          <p:cNvSpPr txBox="1"/>
          <p:nvPr>
            <p:ph idx="1" type="subTitle"/>
          </p:nvPr>
        </p:nvSpPr>
        <p:spPr>
          <a:xfrm>
            <a:off x="411175" y="3398250"/>
            <a:ext cx="8282400" cy="1260600"/>
          </a:xfrm>
          <a:prstGeom prst="rect">
            <a:avLst/>
          </a:prstGeom>
        </p:spPr>
        <p:txBody>
          <a:bodyPr anchorCtr="0" anchor="ctr" bIns="91425" lIns="91425" spcFirstLastPara="1" rIns="91425" wrap="square" tIns="91425">
            <a:normAutofit/>
          </a:bodyPr>
          <a:lstStyle/>
          <a:p>
            <a:pPr indent="0" lvl="0" marL="0" rtl="0" algn="l">
              <a:spcBef>
                <a:spcPts val="0"/>
              </a:spcBef>
              <a:spcAft>
                <a:spcPts val="0"/>
              </a:spcAft>
              <a:buNone/>
            </a:pPr>
            <a:r>
              <a:rPr lang="en" sz="2400"/>
              <a:t>Popi panagiotou &amp; Fotini mari</a:t>
            </a:r>
            <a:endParaRPr sz="24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7" name="Shape 67"/>
        <p:cNvGrpSpPr/>
        <p:nvPr/>
      </p:nvGrpSpPr>
      <p:grpSpPr>
        <a:xfrm>
          <a:off x="0" y="0"/>
          <a:ext cx="0" cy="0"/>
          <a:chOff x="0" y="0"/>
          <a:chExt cx="0" cy="0"/>
        </a:xfrm>
      </p:grpSpPr>
      <p:sp>
        <p:nvSpPr>
          <p:cNvPr id="68" name="Google Shape;68;p14"/>
          <p:cNvSpPr txBox="1"/>
          <p:nvPr>
            <p:ph type="title"/>
          </p:nvPr>
        </p:nvSpPr>
        <p:spPr>
          <a:xfrm>
            <a:off x="311700" y="372500"/>
            <a:ext cx="8520600" cy="7335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None/>
            </a:pPr>
            <a:r>
              <a:rPr lang="en"/>
              <a:t>Θεμα:</a:t>
            </a:r>
            <a:endParaRPr/>
          </a:p>
        </p:txBody>
      </p:sp>
      <p:sp>
        <p:nvSpPr>
          <p:cNvPr id="69" name="Google Shape;69;p14"/>
          <p:cNvSpPr txBox="1"/>
          <p:nvPr>
            <p:ph idx="1" type="body"/>
          </p:nvPr>
        </p:nvSpPr>
        <p:spPr>
          <a:xfrm>
            <a:off x="311700" y="1468825"/>
            <a:ext cx="8520600" cy="30999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en"/>
              <a:t>Ολα τα </a:t>
            </a:r>
            <a:r>
              <a:rPr lang="en"/>
              <a:t>παιδια</a:t>
            </a:r>
            <a:r>
              <a:rPr lang="en"/>
              <a:t> που ζουν στην γερμανια πρεπει να πανε στο σχολειο.Η </a:t>
            </a:r>
            <a:r>
              <a:rPr lang="en"/>
              <a:t>υποχρεοτικη</a:t>
            </a:r>
            <a:r>
              <a:rPr lang="en"/>
              <a:t> φοιτιση </a:t>
            </a:r>
            <a:r>
              <a:rPr lang="en"/>
              <a:t>αρχιζει συνηθως</a:t>
            </a:r>
            <a:r>
              <a:rPr lang="en"/>
              <a:t> το </a:t>
            </a:r>
            <a:r>
              <a:rPr lang="en"/>
              <a:t>φθινόπωρο</a:t>
            </a:r>
            <a:r>
              <a:rPr lang="en"/>
              <a:t> του </a:t>
            </a:r>
            <a:r>
              <a:rPr lang="en"/>
              <a:t>ετους</a:t>
            </a:r>
            <a:r>
              <a:rPr lang="en"/>
              <a:t> στο οποιο το παιδι κλεινει τα 6. Διαρκει </a:t>
            </a:r>
            <a:r>
              <a:rPr lang="en"/>
              <a:t>συνηθως</a:t>
            </a:r>
            <a:r>
              <a:rPr lang="en"/>
              <a:t> μεχρι το </a:t>
            </a:r>
            <a:r>
              <a:rPr lang="en"/>
              <a:t>τελος</a:t>
            </a:r>
            <a:r>
              <a:rPr lang="en"/>
              <a:t> του σχολικου </a:t>
            </a:r>
            <a:r>
              <a:rPr lang="en"/>
              <a:t>ετους</a:t>
            </a:r>
            <a:r>
              <a:rPr lang="en"/>
              <a:t> στο οποιο οι </a:t>
            </a:r>
            <a:r>
              <a:rPr lang="en"/>
              <a:t>νεοι γινονται</a:t>
            </a:r>
            <a:r>
              <a:rPr lang="en"/>
              <a:t> 18.</a:t>
            </a:r>
            <a:endParaRPr/>
          </a:p>
        </p:txBody>
      </p:sp>
      <p:pic>
        <p:nvPicPr>
          <p:cNvPr id="70" name="Google Shape;70;p14"/>
          <p:cNvPicPr preferRelativeResize="0"/>
          <p:nvPr/>
        </p:nvPicPr>
        <p:blipFill>
          <a:blip r:embed="rId3">
            <a:alphaModFix/>
          </a:blip>
          <a:stretch>
            <a:fillRect/>
          </a:stretch>
        </p:blipFill>
        <p:spPr>
          <a:xfrm>
            <a:off x="3595681" y="2998013"/>
            <a:ext cx="4560100" cy="1931175"/>
          </a:xfrm>
          <a:prstGeom prst="rect">
            <a:avLst/>
          </a:prstGeom>
          <a:noFill/>
          <a:ln cap="flat" cmpd="sng" w="57150">
            <a:solidFill>
              <a:schemeClr val="dk1"/>
            </a:solidFill>
            <a:prstDash val="dash"/>
            <a:round/>
            <a:headEnd len="sm" w="sm" type="none"/>
            <a:tailEnd len="sm" w="sm" type="none"/>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4" name="Shape 74"/>
        <p:cNvGrpSpPr/>
        <p:nvPr/>
      </p:nvGrpSpPr>
      <p:grpSpPr>
        <a:xfrm>
          <a:off x="0" y="0"/>
          <a:ext cx="0" cy="0"/>
          <a:chOff x="0" y="0"/>
          <a:chExt cx="0" cy="0"/>
        </a:xfrm>
      </p:grpSpPr>
      <p:sp>
        <p:nvSpPr>
          <p:cNvPr id="75" name="Google Shape;75;p15"/>
          <p:cNvSpPr txBox="1"/>
          <p:nvPr>
            <p:ph type="title"/>
          </p:nvPr>
        </p:nvSpPr>
        <p:spPr>
          <a:xfrm>
            <a:off x="311700" y="631800"/>
            <a:ext cx="2808000" cy="755700"/>
          </a:xfrm>
          <a:prstGeom prst="rect">
            <a:avLst/>
          </a:prstGeom>
        </p:spPr>
        <p:txBody>
          <a:bodyPr anchorCtr="0" anchor="b" bIns="91425" lIns="91425" spcFirstLastPara="1" rIns="91425" wrap="square" tIns="91425">
            <a:normAutofit fontScale="90000"/>
          </a:bodyPr>
          <a:lstStyle/>
          <a:p>
            <a:pPr indent="0" lvl="0" marL="0" rtl="0" algn="l">
              <a:spcBef>
                <a:spcPts val="0"/>
              </a:spcBef>
              <a:spcAft>
                <a:spcPts val="0"/>
              </a:spcAft>
              <a:buNone/>
            </a:pPr>
            <a:r>
              <a:rPr b="1" lang="en"/>
              <a:t>Σχολεία δευτεροβάθμιας εκπαίδευσης </a:t>
            </a:r>
            <a:endParaRPr b="1"/>
          </a:p>
        </p:txBody>
      </p:sp>
      <p:sp>
        <p:nvSpPr>
          <p:cNvPr id="76" name="Google Shape;76;p15"/>
          <p:cNvSpPr txBox="1"/>
          <p:nvPr>
            <p:ph idx="1" type="body"/>
          </p:nvPr>
        </p:nvSpPr>
        <p:spPr>
          <a:xfrm>
            <a:off x="311700" y="1618200"/>
            <a:ext cx="5665200" cy="38112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en" sz="1500"/>
              <a:t>Σε </a:t>
            </a:r>
            <a:r>
              <a:rPr lang="en" sz="1500"/>
              <a:t>ορισμένα ομόσπονδα κρατίδια,μπορεί το παιδί να παρακολουθήσει ένα δοκιμαστικό μάθημα σε σχολείο δευτεροβάθμιας εκπαίδευσης.Το σχολικό σύστημα στην δευτεροβάθμια εκπαίδευση I και II είναι πολύ διαφοροποιημένο στην Γερμανία.οι γονείς θα πρέπει να συζητήσουν προσεκτικά με τον παιδί τους και τον δάσκαλο ή την δασκάλα του ποιο σχολείο θα επιλέξουν για το  παιδί.οι σχολικές αρχές παρέχουν σχετικές πληροφορίες.</a:t>
            </a:r>
            <a:endParaRPr sz="150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0" name="Shape 80"/>
        <p:cNvGrpSpPr/>
        <p:nvPr/>
      </p:nvGrpSpPr>
      <p:grpSpPr>
        <a:xfrm>
          <a:off x="0" y="0"/>
          <a:ext cx="0" cy="0"/>
          <a:chOff x="0" y="0"/>
          <a:chExt cx="0" cy="0"/>
        </a:xfrm>
      </p:grpSpPr>
      <p:sp>
        <p:nvSpPr>
          <p:cNvPr id="81" name="Google Shape;81;p16"/>
          <p:cNvSpPr txBox="1"/>
          <p:nvPr>
            <p:ph type="title"/>
          </p:nvPr>
        </p:nvSpPr>
        <p:spPr>
          <a:xfrm flipH="1">
            <a:off x="311700" y="309563"/>
            <a:ext cx="8520600" cy="7278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None/>
            </a:pPr>
            <a:r>
              <a:rPr b="1" lang="en"/>
              <a:t>Επιλογή του σωστού σχολείου -1:</a:t>
            </a:r>
            <a:endParaRPr b="1"/>
          </a:p>
        </p:txBody>
      </p:sp>
      <p:sp>
        <p:nvSpPr>
          <p:cNvPr id="82" name="Google Shape;82;p16"/>
          <p:cNvSpPr txBox="1"/>
          <p:nvPr/>
        </p:nvSpPr>
        <p:spPr>
          <a:xfrm>
            <a:off x="0" y="1037375"/>
            <a:ext cx="9144000" cy="13005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i="1" lang="en" sz="1800" u="sng">
                <a:solidFill>
                  <a:schemeClr val="dk2"/>
                </a:solidFill>
                <a:latin typeface="Source Code Pro"/>
                <a:ea typeface="Source Code Pro"/>
                <a:cs typeface="Source Code Pro"/>
                <a:sym typeface="Source Code Pro"/>
              </a:rPr>
              <a:t>Τα ακόλουθα ερωτήματα μπορούν να σας βοηθήσουν να επιλέξετε σχολείο για το παιδί σας:</a:t>
            </a:r>
            <a:endParaRPr i="1" sz="1800" u="sng">
              <a:solidFill>
                <a:schemeClr val="dk2"/>
              </a:solidFill>
              <a:latin typeface="Source Code Pro"/>
              <a:ea typeface="Source Code Pro"/>
              <a:cs typeface="Source Code Pro"/>
              <a:sym typeface="Source Code Pro"/>
            </a:endParaRPr>
          </a:p>
          <a:p>
            <a:pPr indent="0" lvl="0" marL="0" rtl="0" algn="l">
              <a:spcBef>
                <a:spcPts val="0"/>
              </a:spcBef>
              <a:spcAft>
                <a:spcPts val="0"/>
              </a:spcAft>
              <a:buNone/>
            </a:pPr>
            <a:r>
              <a:t/>
            </a:r>
            <a:endParaRPr i="1" sz="1800" u="sng">
              <a:solidFill>
                <a:schemeClr val="dk2"/>
              </a:solidFill>
              <a:latin typeface="Source Code Pro"/>
              <a:ea typeface="Source Code Pro"/>
              <a:cs typeface="Source Code Pro"/>
              <a:sym typeface="Source Code Pro"/>
            </a:endParaRPr>
          </a:p>
          <a:p>
            <a:pPr indent="0" lvl="0" marL="0" rtl="0" algn="l">
              <a:spcBef>
                <a:spcPts val="0"/>
              </a:spcBef>
              <a:spcAft>
                <a:spcPts val="0"/>
              </a:spcAft>
              <a:buNone/>
            </a:pPr>
            <a:r>
              <a:t/>
            </a:r>
            <a:endParaRPr i="1" sz="1800" u="sng">
              <a:solidFill>
                <a:schemeClr val="dk2"/>
              </a:solidFill>
              <a:latin typeface="Source Code Pro"/>
              <a:ea typeface="Source Code Pro"/>
              <a:cs typeface="Source Code Pro"/>
              <a:sym typeface="Source Code Pro"/>
            </a:endParaRPr>
          </a:p>
        </p:txBody>
      </p:sp>
      <p:sp>
        <p:nvSpPr>
          <p:cNvPr id="83" name="Google Shape;83;p16"/>
          <p:cNvSpPr txBox="1"/>
          <p:nvPr/>
        </p:nvSpPr>
        <p:spPr>
          <a:xfrm>
            <a:off x="6" y="1968781"/>
            <a:ext cx="9144000" cy="2724300"/>
          </a:xfrm>
          <a:prstGeom prst="rect">
            <a:avLst/>
          </a:prstGeom>
          <a:noFill/>
          <a:ln>
            <a:noFill/>
          </a:ln>
        </p:spPr>
        <p:txBody>
          <a:bodyPr anchorCtr="0" anchor="t" bIns="91425" lIns="91425" spcFirstLastPara="1" rIns="91425" wrap="square" tIns="91425">
            <a:spAutoFit/>
          </a:bodyPr>
          <a:lstStyle/>
          <a:p>
            <a:pPr indent="-323850" lvl="0" marL="457200" rtl="0" algn="l">
              <a:spcBef>
                <a:spcPts val="0"/>
              </a:spcBef>
              <a:spcAft>
                <a:spcPts val="0"/>
              </a:spcAft>
              <a:buClr>
                <a:schemeClr val="dk2"/>
              </a:buClr>
              <a:buSzPts val="1500"/>
              <a:buFont typeface="Source Code Pro"/>
              <a:buChar char="●"/>
            </a:pPr>
            <a:r>
              <a:rPr lang="en" sz="1500">
                <a:solidFill>
                  <a:schemeClr val="dk2"/>
                </a:solidFill>
                <a:latin typeface="Source Code Pro"/>
                <a:ea typeface="Source Code Pro"/>
                <a:cs typeface="Source Code Pro"/>
                <a:sym typeface="Source Code Pro"/>
              </a:rPr>
              <a:t>Ποια εκπαιδευτικά ιδρύματα δευτεροβάθμιας εκπαίδευσης υπάρχουν στο Ομόσπονδο Κρατίδιο, στο οποίο κατοικείτε;</a:t>
            </a:r>
            <a:endParaRPr sz="1500">
              <a:solidFill>
                <a:schemeClr val="dk2"/>
              </a:solidFill>
              <a:latin typeface="Source Code Pro"/>
              <a:ea typeface="Source Code Pro"/>
              <a:cs typeface="Source Code Pro"/>
              <a:sym typeface="Source Code Pro"/>
            </a:endParaRPr>
          </a:p>
          <a:p>
            <a:pPr indent="-323850" lvl="0" marL="457200" rtl="0" algn="l">
              <a:spcBef>
                <a:spcPts val="0"/>
              </a:spcBef>
              <a:spcAft>
                <a:spcPts val="0"/>
              </a:spcAft>
              <a:buClr>
                <a:schemeClr val="dk2"/>
              </a:buClr>
              <a:buSzPts val="1500"/>
              <a:buFont typeface="Source Code Pro"/>
              <a:buChar char="●"/>
            </a:pPr>
            <a:r>
              <a:rPr lang="en" sz="1500">
                <a:solidFill>
                  <a:schemeClr val="dk2"/>
                </a:solidFill>
                <a:latin typeface="Source Code Pro"/>
                <a:ea typeface="Source Code Pro"/>
                <a:cs typeface="Source Code Pro"/>
                <a:sym typeface="Source Code Pro"/>
              </a:rPr>
              <a:t>Ποια είδη απολυτηρίου προσφέρουν τα σχολεία αυτά;</a:t>
            </a:r>
            <a:endParaRPr sz="1500">
              <a:solidFill>
                <a:schemeClr val="dk2"/>
              </a:solidFill>
              <a:latin typeface="Source Code Pro"/>
              <a:ea typeface="Source Code Pro"/>
              <a:cs typeface="Source Code Pro"/>
              <a:sym typeface="Source Code Pro"/>
            </a:endParaRPr>
          </a:p>
          <a:p>
            <a:pPr indent="-323850" lvl="0" marL="457200" rtl="0" algn="l">
              <a:spcBef>
                <a:spcPts val="0"/>
              </a:spcBef>
              <a:spcAft>
                <a:spcPts val="0"/>
              </a:spcAft>
              <a:buClr>
                <a:schemeClr val="dk2"/>
              </a:buClr>
              <a:buSzPts val="1500"/>
              <a:buFont typeface="Source Code Pro"/>
              <a:buChar char="●"/>
            </a:pPr>
            <a:r>
              <a:rPr lang="en" sz="1500">
                <a:solidFill>
                  <a:schemeClr val="dk2"/>
                </a:solidFill>
                <a:latin typeface="Source Code Pro"/>
                <a:ea typeface="Source Code Pro"/>
                <a:cs typeface="Source Code Pro"/>
                <a:sym typeface="Source Code Pro"/>
              </a:rPr>
              <a:t>Ποια επιπλέον μαθήματα προσφέρει το σχολείο (για παράδειγμα ξένες γλώσσες, ομάδες εργασίας, αθλήματα, μουσική, μαθήματα υποκριτικής, μαθήματα βελτίωσης γλωσσικών δεξιοτήτων, βοήθεια στα μαθήματα μετά το σχολείο);</a:t>
            </a:r>
            <a:endParaRPr sz="1500">
              <a:solidFill>
                <a:schemeClr val="dk2"/>
              </a:solidFill>
              <a:latin typeface="Source Code Pro"/>
              <a:ea typeface="Source Code Pro"/>
              <a:cs typeface="Source Code Pro"/>
              <a:sym typeface="Source Code Pro"/>
            </a:endParaRPr>
          </a:p>
          <a:p>
            <a:pPr indent="-323850" lvl="0" marL="457200" rtl="0" algn="l">
              <a:spcBef>
                <a:spcPts val="0"/>
              </a:spcBef>
              <a:spcAft>
                <a:spcPts val="0"/>
              </a:spcAft>
              <a:buClr>
                <a:schemeClr val="dk2"/>
              </a:buClr>
              <a:buSzPts val="1500"/>
              <a:buFont typeface="Source Code Pro"/>
              <a:buChar char="●"/>
            </a:pPr>
            <a:r>
              <a:rPr lang="en" sz="1500">
                <a:solidFill>
                  <a:schemeClr val="dk2"/>
                </a:solidFill>
                <a:latin typeface="Source Code Pro"/>
                <a:ea typeface="Source Code Pro"/>
                <a:cs typeface="Source Code Pro"/>
                <a:sym typeface="Source Code Pro"/>
              </a:rPr>
              <a:t>Ποια υποστήριξη παρέχεται για παιδιά με μαθησιακές δυσκολίες;</a:t>
            </a:r>
            <a:endParaRPr sz="1500">
              <a:solidFill>
                <a:schemeClr val="dk2"/>
              </a:solidFill>
              <a:latin typeface="Source Code Pro"/>
              <a:ea typeface="Source Code Pro"/>
              <a:cs typeface="Source Code Pro"/>
              <a:sym typeface="Source Code Pro"/>
            </a:endParaRPr>
          </a:p>
          <a:p>
            <a:pPr indent="-323850" lvl="0" marL="457200" rtl="0" algn="l">
              <a:spcBef>
                <a:spcPts val="0"/>
              </a:spcBef>
              <a:spcAft>
                <a:spcPts val="0"/>
              </a:spcAft>
              <a:buClr>
                <a:schemeClr val="dk2"/>
              </a:buClr>
              <a:buSzPts val="1500"/>
              <a:buFont typeface="Source Code Pro"/>
              <a:buChar char="●"/>
            </a:pPr>
            <a:r>
              <a:rPr lang="en" sz="1500">
                <a:solidFill>
                  <a:schemeClr val="dk2"/>
                </a:solidFill>
                <a:latin typeface="Source Code Pro"/>
                <a:ea typeface="Source Code Pro"/>
                <a:cs typeface="Source Code Pro"/>
                <a:sym typeface="Source Code Pro"/>
              </a:rPr>
              <a:t>Το σχολείο προσφέρει ολοήμερο πρόγραμμα ή απογευματινή φροντίδα;</a:t>
            </a:r>
            <a:endParaRPr sz="1500">
              <a:solidFill>
                <a:schemeClr val="dk2"/>
              </a:solidFill>
              <a:latin typeface="Source Code Pro"/>
              <a:ea typeface="Source Code Pro"/>
              <a:cs typeface="Source Code Pro"/>
              <a:sym typeface="Source Code Pro"/>
            </a:endParaRPr>
          </a:p>
          <a:p>
            <a:pPr indent="-323850" lvl="0" marL="457200" rtl="0" algn="l">
              <a:spcBef>
                <a:spcPts val="0"/>
              </a:spcBef>
              <a:spcAft>
                <a:spcPts val="0"/>
              </a:spcAft>
              <a:buClr>
                <a:schemeClr val="dk2"/>
              </a:buClr>
              <a:buSzPts val="1500"/>
              <a:buFont typeface="Source Code Pro"/>
              <a:buChar char="●"/>
            </a:pPr>
            <a:r>
              <a:rPr lang="en" sz="1500">
                <a:solidFill>
                  <a:schemeClr val="dk2"/>
                </a:solidFill>
                <a:latin typeface="Source Code Pro"/>
                <a:ea typeface="Source Code Pro"/>
                <a:cs typeface="Source Code Pro"/>
                <a:sym typeface="Source Code Pro"/>
              </a:rPr>
              <a:t>Ποιες δυνατότητες περαιτέρω εκπαίδευσης προσφέρει το απολυτήριο (π.χ. επαγγελματική κατάρτιση ή πανεπιστημιακές σπουδές);</a:t>
            </a:r>
            <a:endParaRPr sz="1500">
              <a:solidFill>
                <a:schemeClr val="dk2"/>
              </a:solidFill>
              <a:latin typeface="Source Code Pro"/>
              <a:ea typeface="Source Code Pro"/>
              <a:cs typeface="Source Code Pro"/>
              <a:sym typeface="Source Code Pro"/>
            </a:endParaRPr>
          </a:p>
          <a:p>
            <a:pPr indent="0" lvl="0" marL="0" rtl="0" algn="l">
              <a:spcBef>
                <a:spcPts val="0"/>
              </a:spcBef>
              <a:spcAft>
                <a:spcPts val="0"/>
              </a:spcAft>
              <a:buNone/>
            </a:pPr>
            <a:r>
              <a:t/>
            </a:r>
            <a:endParaRPr sz="1500">
              <a:solidFill>
                <a:schemeClr val="dk2"/>
              </a:solidFill>
              <a:latin typeface="Source Code Pro"/>
              <a:ea typeface="Source Code Pro"/>
              <a:cs typeface="Source Code Pro"/>
              <a:sym typeface="Source Code Pro"/>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 name="Shape 87"/>
        <p:cNvGrpSpPr/>
        <p:nvPr/>
      </p:nvGrpSpPr>
      <p:grpSpPr>
        <a:xfrm>
          <a:off x="0" y="0"/>
          <a:ext cx="0" cy="0"/>
          <a:chOff x="0" y="0"/>
          <a:chExt cx="0" cy="0"/>
        </a:xfrm>
      </p:grpSpPr>
      <p:sp>
        <p:nvSpPr>
          <p:cNvPr id="88" name="Google Shape;88;p17"/>
          <p:cNvSpPr txBox="1"/>
          <p:nvPr>
            <p:ph type="title"/>
          </p:nvPr>
        </p:nvSpPr>
        <p:spPr>
          <a:xfrm>
            <a:off x="265500" y="1078750"/>
            <a:ext cx="4045200" cy="1789200"/>
          </a:xfrm>
          <a:prstGeom prst="rect">
            <a:avLst/>
          </a:prstGeom>
        </p:spPr>
        <p:txBody>
          <a:bodyPr anchorCtr="0" anchor="b" bIns="91425" lIns="91425" spcFirstLastPara="1" rIns="91425" wrap="square" tIns="91425">
            <a:normAutofit fontScale="90000"/>
          </a:bodyPr>
          <a:lstStyle/>
          <a:p>
            <a:pPr indent="0" lvl="0" marL="0" rtl="0" algn="ctr">
              <a:spcBef>
                <a:spcPts val="0"/>
              </a:spcBef>
              <a:spcAft>
                <a:spcPts val="0"/>
              </a:spcAft>
              <a:buNone/>
            </a:pPr>
            <a:r>
              <a:rPr b="1" lang="en"/>
              <a:t>Επιλογή του σωστού σχολείου -2:</a:t>
            </a:r>
            <a:endParaRPr b="1"/>
          </a:p>
        </p:txBody>
      </p:sp>
      <p:sp>
        <p:nvSpPr>
          <p:cNvPr id="89" name="Google Shape;89;p17"/>
          <p:cNvSpPr txBox="1"/>
          <p:nvPr>
            <p:ph idx="1" type="subTitle"/>
          </p:nvPr>
        </p:nvSpPr>
        <p:spPr>
          <a:xfrm>
            <a:off x="265500" y="2921401"/>
            <a:ext cx="4045200" cy="1345500"/>
          </a:xfrm>
          <a:prstGeom prst="rect">
            <a:avLst/>
          </a:prstGeom>
        </p:spPr>
        <p:txBody>
          <a:bodyPr anchorCtr="0" anchor="t" bIns="91425" lIns="91425" spcFirstLastPara="1" rIns="91425" wrap="square" tIns="91425">
            <a:normAutofit lnSpcReduction="20000"/>
          </a:bodyPr>
          <a:lstStyle/>
          <a:p>
            <a:pPr indent="0" lvl="0" marL="0" rtl="0" algn="ctr">
              <a:spcBef>
                <a:spcPts val="0"/>
              </a:spcBef>
              <a:spcAft>
                <a:spcPts val="0"/>
              </a:spcAft>
              <a:buNone/>
            </a:pPr>
            <a:r>
              <a:rPr i="1" lang="en" u="sng"/>
              <a:t>Τα ακόλουθα είδη σχολείων υπάρχουν στην κατώτερη δευτεροβάθμια εκπαίδευση:</a:t>
            </a:r>
            <a:endParaRPr i="1" u="sng"/>
          </a:p>
          <a:p>
            <a:pPr indent="0" lvl="0" marL="0" rtl="0" algn="ctr">
              <a:spcBef>
                <a:spcPts val="0"/>
              </a:spcBef>
              <a:spcAft>
                <a:spcPts val="0"/>
              </a:spcAft>
              <a:buNone/>
            </a:pPr>
            <a:r>
              <a:t/>
            </a:r>
            <a:endParaRPr i="1" u="sng"/>
          </a:p>
          <a:p>
            <a:pPr indent="0" lvl="0" marL="0" rtl="0" algn="ctr">
              <a:spcBef>
                <a:spcPts val="0"/>
              </a:spcBef>
              <a:spcAft>
                <a:spcPts val="0"/>
              </a:spcAft>
              <a:buNone/>
            </a:pPr>
            <a:r>
              <a:t/>
            </a:r>
            <a:endParaRPr i="1" u="sng"/>
          </a:p>
        </p:txBody>
      </p:sp>
      <p:sp>
        <p:nvSpPr>
          <p:cNvPr id="90" name="Google Shape;90;p17"/>
          <p:cNvSpPr txBox="1"/>
          <p:nvPr>
            <p:ph idx="2" type="body"/>
          </p:nvPr>
        </p:nvSpPr>
        <p:spPr>
          <a:xfrm>
            <a:off x="4939500" y="724200"/>
            <a:ext cx="3837000" cy="3695100"/>
          </a:xfrm>
          <a:prstGeom prst="rect">
            <a:avLst/>
          </a:prstGeom>
        </p:spPr>
        <p:txBody>
          <a:bodyPr anchorCtr="0" anchor="ctr" bIns="91425" lIns="91425" spcFirstLastPara="1" rIns="91425" wrap="square" tIns="91425">
            <a:normAutofit fontScale="92500" lnSpcReduction="20000"/>
          </a:bodyPr>
          <a:lstStyle/>
          <a:p>
            <a:pPr indent="-334327" lvl="0" marL="457200" rtl="0" algn="l">
              <a:spcBef>
                <a:spcPts val="0"/>
              </a:spcBef>
              <a:spcAft>
                <a:spcPts val="0"/>
              </a:spcAft>
              <a:buSzPct val="100000"/>
              <a:buChar char="●"/>
            </a:pPr>
            <a:r>
              <a:rPr lang="en"/>
              <a:t>σχολεία πρωτοβάθμιας εκπαίδευσης (έως την 9η ή 10η τάξη)</a:t>
            </a:r>
            <a:endParaRPr/>
          </a:p>
          <a:p>
            <a:pPr indent="-334327" lvl="0" marL="457200" rtl="0" algn="l">
              <a:spcBef>
                <a:spcPts val="0"/>
              </a:spcBef>
              <a:spcAft>
                <a:spcPts val="0"/>
              </a:spcAft>
              <a:buSzPct val="100000"/>
              <a:buChar char="●"/>
            </a:pPr>
            <a:r>
              <a:rPr lang="en"/>
              <a:t>Σχολεία μέσης εκπαίδευσης (έως την 10. τάξη)</a:t>
            </a:r>
            <a:endParaRPr/>
          </a:p>
          <a:p>
            <a:pPr indent="-334327" lvl="0" marL="457200" rtl="0" algn="l">
              <a:spcBef>
                <a:spcPts val="0"/>
              </a:spcBef>
              <a:spcAft>
                <a:spcPts val="0"/>
              </a:spcAft>
              <a:buSzPct val="100000"/>
              <a:buChar char="●"/>
            </a:pPr>
            <a:r>
              <a:rPr lang="en"/>
              <a:t>πολυκλαδικά σχολεία (προσφέρουν απολυτήριο πρωτοβάθμιας και μέσης εκπαίδευσης)</a:t>
            </a:r>
            <a:endParaRPr/>
          </a:p>
          <a:p>
            <a:pPr indent="-334327" lvl="0" marL="457200" rtl="0" algn="l">
              <a:spcBef>
                <a:spcPts val="0"/>
              </a:spcBef>
              <a:spcAft>
                <a:spcPts val="0"/>
              </a:spcAft>
              <a:buSzPct val="100000"/>
              <a:buChar char="●"/>
            </a:pPr>
            <a:r>
              <a:rPr lang="en"/>
              <a:t>Γυμνάσια (έως την 9. τάξη)</a:t>
            </a:r>
            <a:endParaRPr/>
          </a:p>
          <a:p>
            <a:pPr indent="-334327" lvl="0" marL="457200" rtl="0" algn="l">
              <a:spcBef>
                <a:spcPts val="0"/>
              </a:spcBef>
              <a:spcAft>
                <a:spcPts val="0"/>
              </a:spcAft>
              <a:buSzPct val="100000"/>
              <a:buChar char="●"/>
            </a:pPr>
            <a:r>
              <a:rPr lang="en"/>
              <a:t>ενιαία σχολεία (προσφέρουν όλων των ειδών τα απολυτήρια)</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sp>
        <p:nvSpPr>
          <p:cNvPr id="95" name="Google Shape;95;p18"/>
          <p:cNvSpPr txBox="1"/>
          <p:nvPr>
            <p:ph type="title"/>
          </p:nvPr>
        </p:nvSpPr>
        <p:spPr>
          <a:xfrm>
            <a:off x="265500" y="1078750"/>
            <a:ext cx="4045200" cy="1789200"/>
          </a:xfrm>
          <a:prstGeom prst="rect">
            <a:avLst/>
          </a:prstGeom>
        </p:spPr>
        <p:txBody>
          <a:bodyPr anchorCtr="0" anchor="b" bIns="91425" lIns="91425" spcFirstLastPara="1" rIns="91425" wrap="square" tIns="91425">
            <a:normAutofit fontScale="90000"/>
          </a:bodyPr>
          <a:lstStyle/>
          <a:p>
            <a:pPr indent="0" lvl="0" marL="0" rtl="0" algn="ctr">
              <a:spcBef>
                <a:spcPts val="0"/>
              </a:spcBef>
              <a:spcAft>
                <a:spcPts val="0"/>
              </a:spcAft>
              <a:buNone/>
            </a:pPr>
            <a:r>
              <a:rPr b="1" lang="en"/>
              <a:t>Επιλογή του σωστού σχολείου -3:</a:t>
            </a:r>
            <a:endParaRPr b="1"/>
          </a:p>
        </p:txBody>
      </p:sp>
      <p:sp>
        <p:nvSpPr>
          <p:cNvPr id="96" name="Google Shape;96;p18"/>
          <p:cNvSpPr txBox="1"/>
          <p:nvPr>
            <p:ph idx="1" type="subTitle"/>
          </p:nvPr>
        </p:nvSpPr>
        <p:spPr>
          <a:xfrm>
            <a:off x="265500" y="2921401"/>
            <a:ext cx="4045200" cy="13455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en"/>
              <a:t>Η ανώτερη δευτεροβάθμια εκπαίδευση περιλαμβάνει τα ακόλουθα σχολεία:</a:t>
            </a:r>
            <a:endParaRPr/>
          </a:p>
        </p:txBody>
      </p:sp>
      <p:sp>
        <p:nvSpPr>
          <p:cNvPr id="97" name="Google Shape;97;p18"/>
          <p:cNvSpPr txBox="1"/>
          <p:nvPr>
            <p:ph idx="2" type="body"/>
          </p:nvPr>
        </p:nvSpPr>
        <p:spPr>
          <a:xfrm>
            <a:off x="4939500" y="724200"/>
            <a:ext cx="3837000" cy="3695100"/>
          </a:xfrm>
          <a:prstGeom prst="rect">
            <a:avLst/>
          </a:prstGeom>
        </p:spPr>
        <p:txBody>
          <a:bodyPr anchorCtr="0" anchor="ctr" bIns="91425" lIns="91425" spcFirstLastPara="1" rIns="91425" wrap="square" tIns="91425">
            <a:normAutofit lnSpcReduction="10000"/>
          </a:bodyPr>
          <a:lstStyle/>
          <a:p>
            <a:pPr indent="-342900" lvl="0" marL="457200" rtl="0" algn="l">
              <a:spcBef>
                <a:spcPts val="0"/>
              </a:spcBef>
              <a:spcAft>
                <a:spcPts val="0"/>
              </a:spcAft>
              <a:buSzPts val="1800"/>
              <a:buChar char="●"/>
            </a:pPr>
            <a:r>
              <a:rPr lang="en"/>
              <a:t>τις ανώτερες τάξεις του λυκείου (σε λύκεια ή ενιαία σχολεία από τη 10η έως τη 12η ή 13η τάξη)</a:t>
            </a:r>
            <a:endParaRPr/>
          </a:p>
          <a:p>
            <a:pPr indent="-342900" lvl="0" marL="457200" rtl="0" algn="l">
              <a:spcBef>
                <a:spcPts val="0"/>
              </a:spcBef>
              <a:spcAft>
                <a:spcPts val="0"/>
              </a:spcAft>
              <a:buSzPts val="1800"/>
              <a:buChar char="●"/>
            </a:pPr>
            <a:r>
              <a:rPr lang="en"/>
              <a:t>τα επαγγελματικά σχολεία</a:t>
            </a:r>
            <a:endParaRPr/>
          </a:p>
          <a:p>
            <a:pPr indent="-342900" lvl="0" marL="457200" rtl="0" algn="l">
              <a:spcBef>
                <a:spcPts val="0"/>
              </a:spcBef>
              <a:spcAft>
                <a:spcPts val="0"/>
              </a:spcAft>
              <a:buSzPts val="1800"/>
              <a:buChar char="●"/>
            </a:pPr>
            <a:r>
              <a:rPr lang="en"/>
              <a:t>τα σχολεία ενηλίκων (βραδινά σχολεία και κολέγια)</a:t>
            </a:r>
            <a:endParaRPr/>
          </a:p>
          <a:p>
            <a:pPr indent="0" lvl="0" marL="0" rtl="0" algn="l">
              <a:spcBef>
                <a:spcPts val="1200"/>
              </a:spcBef>
              <a:spcAft>
                <a:spcPts val="1200"/>
              </a:spcAft>
              <a:buNone/>
            </a:pPr>
            <a:r>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1" name="Shape 101"/>
        <p:cNvGrpSpPr/>
        <p:nvPr/>
      </p:nvGrpSpPr>
      <p:grpSpPr>
        <a:xfrm>
          <a:off x="0" y="0"/>
          <a:ext cx="0" cy="0"/>
          <a:chOff x="0" y="0"/>
          <a:chExt cx="0" cy="0"/>
        </a:xfrm>
      </p:grpSpPr>
      <p:sp>
        <p:nvSpPr>
          <p:cNvPr id="102" name="Google Shape;102;p19"/>
          <p:cNvSpPr txBox="1"/>
          <p:nvPr>
            <p:ph idx="1" type="body"/>
          </p:nvPr>
        </p:nvSpPr>
        <p:spPr>
          <a:xfrm>
            <a:off x="311700" y="1468825"/>
            <a:ext cx="3999900" cy="3099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Όλα τα είδη σχολείου προσφέρουν απολυτήριο γενικής εκπαίδευσης. Το απολυτήριο αυτό - ανάλογα με το είδος - παρέχει δικαίωμα φοίτησης σε διάφορα εκπαιδευτικά ιδρύματα (για παράδειγμα πανεπιστήμιο, ανώτατη τεχνική σχολή, επαγγελματική κατάρτιση κλπ.).</a:t>
            </a:r>
            <a:endParaRPr/>
          </a:p>
          <a:p>
            <a:pPr indent="0" lvl="0" marL="0" rtl="0" algn="l">
              <a:spcBef>
                <a:spcPts val="1200"/>
              </a:spcBef>
              <a:spcAft>
                <a:spcPts val="0"/>
              </a:spcAft>
              <a:buNone/>
            </a:pPr>
            <a:r>
              <a:t/>
            </a:r>
            <a:endParaRPr/>
          </a:p>
          <a:p>
            <a:pPr indent="0" lvl="0" marL="0" rtl="0" algn="l">
              <a:spcBef>
                <a:spcPts val="1200"/>
              </a:spcBef>
              <a:spcAft>
                <a:spcPts val="1200"/>
              </a:spcAft>
              <a:buNone/>
            </a:pPr>
            <a:r>
              <a:t/>
            </a:r>
            <a:endParaRPr/>
          </a:p>
        </p:txBody>
      </p:sp>
      <p:sp>
        <p:nvSpPr>
          <p:cNvPr id="103" name="Google Shape;103;p19"/>
          <p:cNvSpPr txBox="1"/>
          <p:nvPr>
            <p:ph idx="2" type="body"/>
          </p:nvPr>
        </p:nvSpPr>
        <p:spPr>
          <a:xfrm>
            <a:off x="4832400" y="297656"/>
            <a:ext cx="3999900" cy="30999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b="1" i="1" lang="en" u="sng"/>
              <a:t>Στα σχολεία, τα οποία έχουν σκοπό να προσφέρουν ορισμένο απολυτήριο, όλα τα μαθήματα σχετίζονται με το εκάστοτε συγκεκριμένο απολυτήριο. Για παράδειγμα:</a:t>
            </a:r>
            <a:endParaRPr b="1" i="1" u="sng"/>
          </a:p>
        </p:txBody>
      </p:sp>
      <p:sp>
        <p:nvSpPr>
          <p:cNvPr id="104" name="Google Shape;104;p19"/>
          <p:cNvSpPr txBox="1"/>
          <p:nvPr/>
        </p:nvSpPr>
        <p:spPr>
          <a:xfrm>
            <a:off x="4546344" y="1950031"/>
            <a:ext cx="4572000" cy="2416500"/>
          </a:xfrm>
          <a:prstGeom prst="rect">
            <a:avLst/>
          </a:prstGeom>
          <a:noFill/>
          <a:ln>
            <a:noFill/>
          </a:ln>
        </p:spPr>
        <p:txBody>
          <a:bodyPr anchorCtr="0" anchor="t" bIns="91425" lIns="91425" spcFirstLastPara="1" rIns="91425" wrap="square" tIns="91425">
            <a:spAutoFit/>
          </a:bodyPr>
          <a:lstStyle/>
          <a:p>
            <a:pPr indent="-342900" lvl="0" marL="457200" rtl="0" algn="l">
              <a:spcBef>
                <a:spcPts val="0"/>
              </a:spcBef>
              <a:spcAft>
                <a:spcPts val="0"/>
              </a:spcAft>
              <a:buClr>
                <a:schemeClr val="dk2"/>
              </a:buClr>
              <a:buSzPts val="1800"/>
              <a:buFont typeface="Source Code Pro"/>
              <a:buChar char="●"/>
            </a:pPr>
            <a:r>
              <a:rPr lang="en" sz="1800">
                <a:solidFill>
                  <a:schemeClr val="dk2"/>
                </a:solidFill>
                <a:latin typeface="Source Code Pro"/>
                <a:ea typeface="Source Code Pro"/>
                <a:cs typeface="Source Code Pro"/>
                <a:sym typeface="Source Code Pro"/>
              </a:rPr>
              <a:t>το σχολείο πρωτοβάθμιας εκπαίδευσης (απολυτήριο πρωτοβάθμιας εκπαίδευσης),</a:t>
            </a:r>
            <a:endParaRPr sz="1800">
              <a:solidFill>
                <a:schemeClr val="dk2"/>
              </a:solidFill>
              <a:latin typeface="Source Code Pro"/>
              <a:ea typeface="Source Code Pro"/>
              <a:cs typeface="Source Code Pro"/>
              <a:sym typeface="Source Code Pro"/>
            </a:endParaRPr>
          </a:p>
          <a:p>
            <a:pPr indent="-342900" lvl="0" marL="457200" rtl="0" algn="l">
              <a:spcBef>
                <a:spcPts val="0"/>
              </a:spcBef>
              <a:spcAft>
                <a:spcPts val="0"/>
              </a:spcAft>
              <a:buClr>
                <a:schemeClr val="dk2"/>
              </a:buClr>
              <a:buSzPts val="1800"/>
              <a:buFont typeface="Source Code Pro"/>
              <a:buChar char="●"/>
            </a:pPr>
            <a:r>
              <a:rPr lang="en" sz="1800">
                <a:solidFill>
                  <a:schemeClr val="dk2"/>
                </a:solidFill>
                <a:latin typeface="Source Code Pro"/>
                <a:ea typeface="Source Code Pro"/>
                <a:cs typeface="Source Code Pro"/>
                <a:sym typeface="Source Code Pro"/>
              </a:rPr>
              <a:t>το σχολείο μέσης εκπαίδευσης (απολυτήριο μέσης εκπαίδευσης),</a:t>
            </a:r>
            <a:endParaRPr sz="1800">
              <a:solidFill>
                <a:schemeClr val="dk2"/>
              </a:solidFill>
              <a:latin typeface="Source Code Pro"/>
              <a:ea typeface="Source Code Pro"/>
              <a:cs typeface="Source Code Pro"/>
              <a:sym typeface="Source Code Pro"/>
            </a:endParaRPr>
          </a:p>
          <a:p>
            <a:pPr indent="-342900" lvl="0" marL="457200" rtl="0" algn="l">
              <a:spcBef>
                <a:spcPts val="0"/>
              </a:spcBef>
              <a:spcAft>
                <a:spcPts val="0"/>
              </a:spcAft>
              <a:buClr>
                <a:schemeClr val="dk2"/>
              </a:buClr>
              <a:buSzPts val="1800"/>
              <a:buFont typeface="Source Code Pro"/>
              <a:buChar char="●"/>
            </a:pPr>
            <a:r>
              <a:rPr lang="en" sz="1800">
                <a:solidFill>
                  <a:schemeClr val="dk2"/>
                </a:solidFill>
                <a:latin typeface="Source Code Pro"/>
                <a:ea typeface="Source Code Pro"/>
                <a:cs typeface="Source Code Pro"/>
                <a:sym typeface="Source Code Pro"/>
              </a:rPr>
              <a:t>το λύκειο (απολυτήριο λυκείου - Abitur).</a:t>
            </a:r>
            <a:endParaRPr sz="1800">
              <a:solidFill>
                <a:schemeClr val="dk2"/>
              </a:solidFill>
              <a:latin typeface="Source Code Pro"/>
              <a:ea typeface="Source Code Pro"/>
              <a:cs typeface="Source Code Pro"/>
              <a:sym typeface="Source Code Pro"/>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EF598D"/>
            </a:gs>
            <a:gs pos="100000">
              <a:srgbClr val="AD194C"/>
            </a:gs>
          </a:gsLst>
          <a:path path="circle">
            <a:fillToRect b="50%" l="50%" r="50%" t="50%"/>
          </a:path>
          <a:tileRect/>
        </a:gradFill>
      </p:bgPr>
    </p:bg>
    <p:spTree>
      <p:nvGrpSpPr>
        <p:cNvPr id="108" name="Shape 108"/>
        <p:cNvGrpSpPr/>
        <p:nvPr/>
      </p:nvGrpSpPr>
      <p:grpSpPr>
        <a:xfrm>
          <a:off x="0" y="0"/>
          <a:ext cx="0" cy="0"/>
          <a:chOff x="0" y="0"/>
          <a:chExt cx="0" cy="0"/>
        </a:xfrm>
      </p:grpSpPr>
      <p:sp>
        <p:nvSpPr>
          <p:cNvPr id="109" name="Google Shape;109;p20"/>
          <p:cNvSpPr txBox="1"/>
          <p:nvPr>
            <p:ph type="title"/>
          </p:nvPr>
        </p:nvSpPr>
        <p:spPr>
          <a:xfrm>
            <a:off x="311700" y="1124695"/>
            <a:ext cx="8520600" cy="40188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b="1" lang="en" sz="1600"/>
              <a:t>Υπάρχουν, όμως, και σχολεία, τα οποία προσφέρουν διάφορα είδη απολυτηρίων (ενιαία σχολεία). Εδώ η απόφαση για το ποιο απολυτήριο θα λάβει το παιδί λαμβάνεται στη διάρκεια της σχολικής σταδιοδρομίας.</a:t>
            </a:r>
            <a:endParaRPr b="1" sz="1600"/>
          </a:p>
          <a:p>
            <a:pPr indent="0" lvl="0" marL="0" rtl="0" algn="l">
              <a:spcBef>
                <a:spcPts val="0"/>
              </a:spcBef>
              <a:spcAft>
                <a:spcPts val="0"/>
              </a:spcAft>
              <a:buNone/>
            </a:pPr>
            <a:r>
              <a:t/>
            </a:r>
            <a:endParaRPr b="1" sz="1600"/>
          </a:p>
          <a:p>
            <a:pPr indent="0" lvl="0" marL="0" rtl="0" algn="l">
              <a:spcBef>
                <a:spcPts val="0"/>
              </a:spcBef>
              <a:spcAft>
                <a:spcPts val="0"/>
              </a:spcAft>
              <a:buNone/>
            </a:pPr>
            <a:r>
              <a:rPr b="1" lang="en" sz="1600"/>
              <a:t>Στα ενοποιημένα γενικά σχολεία οι μαθητές δεν παρακολουθούν μαθήματα ειδικής κατεύθυνσης. Εναλλακτικά μπορούν να επιλέξουν μεταξύ διαφορετικών βαθμών δυσκολίας των μαθημάτων – πρόκειται για τα ούτως καλούμενα μαθήματα ενισχυτικής διδασκαλίας, τα βασικά μαθήματα και τα μαθήματα για προχωρημένους</a:t>
            </a:r>
            <a:endParaRPr b="1" sz="1600"/>
          </a:p>
          <a:p>
            <a:pPr indent="0" lvl="0" marL="0" rtl="0" algn="l">
              <a:spcBef>
                <a:spcPts val="0"/>
              </a:spcBef>
              <a:spcAft>
                <a:spcPts val="0"/>
              </a:spcAft>
              <a:buNone/>
            </a:pPr>
            <a:r>
              <a:t/>
            </a:r>
            <a:endParaRPr b="1" sz="1600"/>
          </a:p>
          <a:p>
            <a:pPr indent="0" lvl="0" marL="0" rtl="0" algn="l">
              <a:spcBef>
                <a:spcPts val="0"/>
              </a:spcBef>
              <a:spcAft>
                <a:spcPts val="0"/>
              </a:spcAft>
              <a:buNone/>
            </a:pPr>
            <a:r>
              <a:rPr b="1" lang="en" sz="1600"/>
              <a:t>Κατά τη διάρκεια της σχολικής εκπαίδευσης κατ’ αρχήν είναι δυνατή η αλλαγή από το ένα είδος σχολείου σε άλλο, εφόσον πληρούνται τα απαραίτητα κριτήρια απόδοσης.</a:t>
            </a:r>
            <a:endParaRPr b="1" sz="1600"/>
          </a:p>
          <a:p>
            <a:pPr indent="0" lvl="0" marL="0" rtl="0" algn="l">
              <a:spcBef>
                <a:spcPts val="0"/>
              </a:spcBef>
              <a:spcAft>
                <a:spcPts val="0"/>
              </a:spcAft>
              <a:buNone/>
            </a:pPr>
            <a:r>
              <a:t/>
            </a:r>
            <a:endParaRPr b="1" sz="1600"/>
          </a:p>
          <a:p>
            <a:pPr indent="0" lvl="0" marL="0" rtl="0" algn="l">
              <a:spcBef>
                <a:spcPts val="0"/>
              </a:spcBef>
              <a:spcAft>
                <a:spcPts val="0"/>
              </a:spcAft>
              <a:buNone/>
            </a:pPr>
            <a:r>
              <a:rPr b="1" lang="en" sz="1600"/>
              <a:t>Στη Γερμανία το απολυτήριο σχολείου δεν αποτελεί προϋπόθεση για την επαγγελματική κατάρτιση, αλλά υπάρχουν πολύ λίγες επιχειρήσεις, οι οποίες δέχονται νέους χωρίς απολυτήριο για επαγγελματική κατάρτιση. Για περισσότερα σχετικά ανατρέξτε στις Συχνές ερωτήσεις.</a:t>
            </a:r>
            <a:endParaRPr b="1" sz="1600"/>
          </a:p>
          <a:p>
            <a:pPr indent="0" lvl="0" marL="0" rtl="0" algn="l">
              <a:spcBef>
                <a:spcPts val="0"/>
              </a:spcBef>
              <a:spcAft>
                <a:spcPts val="0"/>
              </a:spcAft>
              <a:buNone/>
            </a:pPr>
            <a:r>
              <a:t/>
            </a:r>
            <a:endParaRPr b="1" sz="1600"/>
          </a:p>
          <a:p>
            <a:pPr indent="0" lvl="0" marL="0" rtl="0" algn="l">
              <a:spcBef>
                <a:spcPts val="0"/>
              </a:spcBef>
              <a:spcAft>
                <a:spcPts val="0"/>
              </a:spcAft>
              <a:buNone/>
            </a:pPr>
            <a:r>
              <a:rPr b="1" lang="en" sz="1600"/>
              <a:t>Και για ενήλικες υπάρχει η δυνατότητα απόκτησης απολυτηρίου. Για περισσότερα σχετικά ανατρέξτε στις Συχνές ερωτήσεις.</a:t>
            </a:r>
            <a:endParaRPr b="1" sz="160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3" name="Shape 113"/>
        <p:cNvGrpSpPr/>
        <p:nvPr/>
      </p:nvGrpSpPr>
      <p:grpSpPr>
        <a:xfrm>
          <a:off x="0" y="0"/>
          <a:ext cx="0" cy="0"/>
          <a:chOff x="0" y="0"/>
          <a:chExt cx="0" cy="0"/>
        </a:xfrm>
      </p:grpSpPr>
      <p:sp>
        <p:nvSpPr>
          <p:cNvPr id="114" name="Google Shape;114;p21"/>
          <p:cNvSpPr txBox="1"/>
          <p:nvPr>
            <p:ph type="title"/>
          </p:nvPr>
        </p:nvSpPr>
        <p:spPr>
          <a:xfrm>
            <a:off x="311700" y="372500"/>
            <a:ext cx="8520600" cy="733500"/>
          </a:xfrm>
          <a:prstGeom prst="rect">
            <a:avLst/>
          </a:prstGeom>
        </p:spPr>
        <p:txBody>
          <a:bodyPr anchorCtr="0" anchor="b" bIns="91425" lIns="91425" spcFirstLastPara="1" rIns="91425" wrap="square" tIns="91425">
            <a:normAutofit fontScale="90000"/>
          </a:bodyPr>
          <a:lstStyle/>
          <a:p>
            <a:pPr indent="0" lvl="0" marL="0" rtl="0" algn="l">
              <a:spcBef>
                <a:spcPts val="0"/>
              </a:spcBef>
              <a:spcAft>
                <a:spcPts val="0"/>
              </a:spcAft>
              <a:buNone/>
            </a:pPr>
            <a:r>
              <a:rPr b="1" lang="en"/>
              <a:t>Λίγες πληροφορίες για την γερμανική εκπαίδευση:</a:t>
            </a:r>
            <a:endParaRPr b="1"/>
          </a:p>
        </p:txBody>
      </p:sp>
      <p:sp>
        <p:nvSpPr>
          <p:cNvPr id="115" name="Google Shape;115;p21"/>
          <p:cNvSpPr txBox="1"/>
          <p:nvPr>
            <p:ph idx="1" type="body"/>
          </p:nvPr>
        </p:nvSpPr>
        <p:spPr>
          <a:xfrm>
            <a:off x="311700" y="1468825"/>
            <a:ext cx="3999900" cy="3099900"/>
          </a:xfrm>
          <a:prstGeom prst="rect">
            <a:avLst/>
          </a:prstGeom>
        </p:spPr>
        <p:txBody>
          <a:bodyPr anchorCtr="0" anchor="t" bIns="91425" lIns="91425" spcFirstLastPara="1" rIns="91425" wrap="square" tIns="91425">
            <a:noAutofit/>
          </a:bodyPr>
          <a:lstStyle/>
          <a:p>
            <a:pPr indent="-292100" lvl="0" marL="457200" rtl="0" algn="l">
              <a:spcBef>
                <a:spcPts val="0"/>
              </a:spcBef>
              <a:spcAft>
                <a:spcPts val="0"/>
              </a:spcAft>
              <a:buSzPts val="1000"/>
              <a:buAutoNum type="arabicPeriod"/>
            </a:pPr>
            <a:r>
              <a:rPr lang="en" sz="1000"/>
              <a:t> Η εκπαίδευση στα δημόσια σχολεία είναι δωρεάν. Επιπλέον στη Γερμανία υπάρχουν και ιδιωτικά σχολεία, για τα οποία κατά κανόνα υπάρχουν δίδακτρα.</a:t>
            </a:r>
            <a:endParaRPr sz="1000"/>
          </a:p>
          <a:p>
            <a:pPr indent="-292100" lvl="0" marL="457200" rtl="0" algn="l">
              <a:spcBef>
                <a:spcPts val="0"/>
              </a:spcBef>
              <a:spcAft>
                <a:spcPts val="0"/>
              </a:spcAft>
              <a:buSzPts val="1000"/>
              <a:buAutoNum type="arabicPeriod"/>
            </a:pPr>
            <a:r>
              <a:rPr lang="en" sz="1000"/>
              <a:t> Στη Γερμανία αρμόδια για την εκπαίδευση είναι τα Ομόσπονδα Κρατίδια. Για αυτό σε κάθε Ομόσπονδο Κρατίδιο υπάρχουν ιδιαιτερότητες, ιδίως οι ονομασίες των εκπαιδευτικών ιδρυμάτων δευτεροβάθμιας εκπαίδευσης μπορούν να διαφέρουν μεταξύ τους.</a:t>
            </a:r>
            <a:endParaRPr sz="1000"/>
          </a:p>
          <a:p>
            <a:pPr indent="-292100" lvl="0" marL="457200" rtl="0" algn="l">
              <a:spcBef>
                <a:spcPts val="0"/>
              </a:spcBef>
              <a:spcAft>
                <a:spcPts val="0"/>
              </a:spcAft>
              <a:buSzPts val="1000"/>
              <a:buAutoNum type="arabicPeriod"/>
            </a:pPr>
            <a:r>
              <a:rPr lang="en" sz="1000"/>
              <a:t> Κάθε υπουργείο παιδείας και πολιτισμού ή σχολικής εκπαίδευσης των Ομόσπονδων Κρατιδίων διαθέτει ιστότοπο, στον οποίο αναλύονται όλες οι δυνατότητες του εκπαιδευτικού συστήματος. Επίσης συμβουλές προσφέρει και η διοίκηση των σχολείων και τα ίδια τα σχολεία.</a:t>
            </a:r>
            <a:endParaRPr sz="1000"/>
          </a:p>
        </p:txBody>
      </p:sp>
      <p:sp>
        <p:nvSpPr>
          <p:cNvPr id="116" name="Google Shape;116;p21"/>
          <p:cNvSpPr/>
          <p:nvPr/>
        </p:nvSpPr>
        <p:spPr>
          <a:xfrm>
            <a:off x="4916645" y="1468826"/>
            <a:ext cx="3237000" cy="3099900"/>
          </a:xfrm>
          <a:prstGeom prst="bevel">
            <a:avLst>
              <a:gd fmla="val 12500" name="adj"/>
            </a:avLst>
          </a:prstGeom>
          <a:gradFill>
            <a:gsLst>
              <a:gs pos="0">
                <a:srgbClr val="EF598D"/>
              </a:gs>
              <a:gs pos="100000">
                <a:srgbClr val="AD194C"/>
              </a:gs>
            </a:gsLst>
            <a:path path="circle">
              <a:fillToRect b="50%" l="50%" r="50%" t="50%"/>
            </a:path>
            <a:tileRect/>
          </a:gra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Source Code Pro"/>
              <a:ea typeface="Source Code Pro"/>
              <a:cs typeface="Source Code Pro"/>
              <a:sym typeface="Source Code Pro"/>
            </a:endParaRPr>
          </a:p>
        </p:txBody>
      </p:sp>
      <p:pic>
        <p:nvPicPr>
          <p:cNvPr id="117" name="Google Shape;117;p21"/>
          <p:cNvPicPr preferRelativeResize="0"/>
          <p:nvPr/>
        </p:nvPicPr>
        <p:blipFill>
          <a:blip r:embed="rId3">
            <a:alphaModFix/>
          </a:blip>
          <a:stretch>
            <a:fillRect/>
          </a:stretch>
        </p:blipFill>
        <p:spPr>
          <a:xfrm>
            <a:off x="5324725" y="1886000"/>
            <a:ext cx="2395025" cy="2265575"/>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Modern Writer">
  <a:themeElements>
    <a:clrScheme name="Modern Writer">
      <a:dk1>
        <a:srgbClr val="E91D63"/>
      </a:dk1>
      <a:lt1>
        <a:srgbClr val="FFFFFF"/>
      </a:lt1>
      <a:dk2>
        <a:srgbClr val="424242"/>
      </a:dk2>
      <a:lt2>
        <a:srgbClr val="999999"/>
      </a:lt2>
      <a:accent1>
        <a:srgbClr val="607D8B"/>
      </a:accent1>
      <a:accent2>
        <a:srgbClr val="673AB7"/>
      </a:accent2>
      <a:accent3>
        <a:srgbClr val="9C26B0"/>
      </a:accent3>
      <a:accent4>
        <a:srgbClr val="0090AC"/>
      </a:accent4>
      <a:accent5>
        <a:srgbClr val="00838F"/>
      </a:accent5>
      <a:accent6>
        <a:srgbClr val="F8E71C"/>
      </a:accent6>
      <a:hlink>
        <a:srgbClr val="00838F"/>
      </a:hlink>
      <a:folHlink>
        <a:srgbClr val="00838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