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0066"/>
    <a:srgbClr val="0066CC"/>
    <a:srgbClr val="00FFCC"/>
    <a:srgbClr val="66FF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4D792B-A12A-4F35-B2EF-03B7C7F73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7D47A2B-E60C-4542-8BF8-EAB189AD2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0BAE860-B040-4648-95F1-03114146A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306C29-935B-4FE4-B264-7017D1C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32F08FC-801E-45D7-87D0-6F4655A61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729B41-C522-4236-B810-B64922836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139C434-A270-4652-9FB4-0AFBFF455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ACAB93-2DD7-4728-BB92-1B76BC5FF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B5203E6-091E-4D66-9367-26AFB095D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B88621-EB79-4AA3-8983-5DDD887B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3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137CAA3-D16E-46DC-A86B-6FBCEA515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9EE2CB2-7BEA-444C-8145-9E274E95F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EEEFCD8-951E-4AFA-B24D-69F8A162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54C21E-631E-4E9A-A298-CE3F5B68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F98D12D-4DCF-4BB2-8C3F-F5BDF458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9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10B414-4E83-48A5-BB86-FC3B341AF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130F65-F9ED-4749-8457-22ED88DE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1D97DA2-9DDB-40F7-AC04-D530B341E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9CF592-F95D-494D-832C-76DD3962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2BCE48-ED2E-4111-9D82-EF16E6D23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640E25-410D-45F7-B4E2-463BDC8F4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CFBC72E-2A42-4853-9E97-D93E6E75F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D7BB92-3D31-46A3-AF96-613D80248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67FB69-D939-44D6-ABE9-2542F6C1F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9E668C-CE1C-43BA-A216-50F3AD6C4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1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3C1929-5F1D-4E76-80D4-06377767A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A1EACA-92A8-49CB-88C7-FBE0640442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A9AF0AD-0B6C-4123-98B6-D6BF413BE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2A0D88D-BB01-4DBC-A9FA-A862CAC3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1C17402-C6DC-48DB-B77B-42687065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7D53A90-3A1E-4D76-B91A-F7E210E76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2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2FCE38-F06C-4ABB-BAA3-6F8182CA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964F5D5-D7A7-4A85-9C96-6CAB040EF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9AC99FE-8219-464C-843C-EACF599B3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78D3725-1BAF-4158-AABF-F088C6D18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6AA6AE6-6244-4291-A670-3F371AB2C7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659E2E5-1DFB-4747-AA11-8C7A52E7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C4953E9-F9B7-4411-BD42-B9121BB5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DD9679A-9EB8-4F40-81DC-CDCBAA751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75E9FE-4B16-43D4-976C-DD4B13B0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945C753-DACD-4C64-93B7-222084128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1F8F3B9-43E6-495F-A88A-FCFE3897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35D3E49-6CCD-401F-B39E-93437093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8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A06EDE3-BEF8-4F1A-8CB9-E296C0224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AD78390-0C97-4BBD-9B81-C014978DB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6C2A35B-18CE-4C53-9E56-392051C3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7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4B115A-64B0-4547-A473-DF6DF80F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18EB90-282A-4C6E-9CBD-D318C0D2C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F2C5D76-0CF5-4764-B064-5C9333B76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023BBF1-2FA4-42FE-9029-91B84D658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EE6453-A28E-4EEB-8BBB-EDC9237C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58BB77E-F2A8-43DA-AB7F-78BD4FCB0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4D4E80-DE5A-4079-9541-DDE102AB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C0FB636-B9F5-4D1C-9124-DB5E4341B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1121810-5464-4853-ACDF-168F8316B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E61BCAF-CDCC-4CCF-8B0C-2D1DD04A5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CD5C3E2-A7D4-4ED8-B286-293B9068C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BBE8880-ED6B-44AD-92DA-0588EEA8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2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B3FF8B5-45A6-456A-83EA-1315CFC5E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48EA07E-BD66-43D4-A71D-24740FD2B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2234D3C-64F7-4410-AEB7-7643128A3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77B60-CEA0-4318-9AB4-4DD603FCBA0B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2D6D51-C6FD-4B99-B877-DB7892A0E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3FF80E-D4C6-4FC6-B5AC-5A6472C05C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D3533-6440-4374-8B94-0129F1DF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6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E7A480-D76C-4D54-B90F-AE5CE1F29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783" y="365125"/>
            <a:ext cx="10515600" cy="13255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CC"/>
                </a:solidFill>
                <a:latin typeface="Arial Rounded MT Bold" panose="020F0704030504030204" pitchFamily="34" charset="0"/>
              </a:rPr>
              <a:t>Where do you prefer living?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4A5C36-F3CB-4562-9CEF-53D107066FD1}"/>
              </a:ext>
            </a:extLst>
          </p:cNvPr>
          <p:cNvSpPr txBox="1"/>
          <p:nvPr/>
        </p:nvSpPr>
        <p:spPr>
          <a:xfrm>
            <a:off x="838200" y="1690688"/>
            <a:ext cx="110847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I like living in the town/city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because</a:t>
            </a:r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I have  lots of job opportunities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I can go to the cinema, theatre (various types of entertainment)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I can meet different people and make new friends</a:t>
            </a:r>
          </a:p>
        </p:txBody>
      </p:sp>
    </p:spTree>
    <p:extLst>
      <p:ext uri="{BB962C8B-B14F-4D97-AF65-F5344CB8AC3E}">
        <p14:creationId xmlns:p14="http://schemas.microsoft.com/office/powerpoint/2010/main" val="42941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AADF65-CD4A-40F6-9168-311963803E6C}"/>
              </a:ext>
            </a:extLst>
          </p:cNvPr>
          <p:cNvSpPr txBox="1"/>
          <p:nvPr/>
        </p:nvSpPr>
        <p:spPr>
          <a:xfrm>
            <a:off x="581609" y="1586204"/>
            <a:ext cx="1102878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I prefer living in a small town or a village 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because</a:t>
            </a:r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it is quiet and there’s no pollution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I can walk to school/work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66CC"/>
                </a:solidFill>
                <a:latin typeface="Comic Sans MS" panose="030F0702030302020204" pitchFamily="66" charset="0"/>
              </a:rPr>
              <a:t>there’s no stress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268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74</Words>
  <Application>Microsoft Office PowerPoint</Application>
  <PresentationFormat>Ευρεία οθόνη</PresentationFormat>
  <Paragraphs>9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Comic Sans MS</vt:lpstr>
      <vt:lpstr>Wingdings</vt:lpstr>
      <vt:lpstr>Θέμα του Office</vt:lpstr>
      <vt:lpstr>Where do you prefer living?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you prefer living?</dc:title>
  <dc:creator>Anna</dc:creator>
  <cp:lastModifiedBy>Anna</cp:lastModifiedBy>
  <cp:revision>9</cp:revision>
  <dcterms:created xsi:type="dcterms:W3CDTF">2020-12-02T08:06:48Z</dcterms:created>
  <dcterms:modified xsi:type="dcterms:W3CDTF">2020-12-04T19:01:35Z</dcterms:modified>
</cp:coreProperties>
</file>