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3" r:id="rId1"/>
  </p:sldMasterIdLst>
  <p:notesMasterIdLst>
    <p:notesMasterId r:id="rId12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5" r:id="rId9"/>
    <p:sldId id="266" r:id="rId10"/>
    <p:sldId id="267" r:id="rId11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-132" y="-2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4F25DDB-8610-4EC2-AC3E-853E898C99B7}" type="doc">
      <dgm:prSet loTypeId="urn:microsoft.com/office/officeart/2005/8/layout/hierarchy1" loCatId="hierarchy" qsTypeId="urn:microsoft.com/office/officeart/2005/8/quickstyle/simple1#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760FB3DC-553C-41F4-9677-D6477E8A4DF4}">
      <dgm:prSet/>
      <dgm:spPr/>
      <dgm:t>
        <a:bodyPr/>
        <a:lstStyle/>
        <a:p>
          <a:r>
            <a:rPr lang="en-US"/>
            <a:t>Ηλεκτρικό ρεύμα</a:t>
          </a:r>
        </a:p>
      </dgm:t>
    </dgm:pt>
    <dgm:pt modelId="{E68B7C89-C105-44FA-91F6-392CECEA98BC}" type="parTrans" cxnId="{7F205757-3B69-4662-9FB2-C2B8E64A9C75}">
      <dgm:prSet/>
      <dgm:spPr/>
      <dgm:t>
        <a:bodyPr/>
        <a:lstStyle/>
        <a:p>
          <a:endParaRPr lang="en-US"/>
        </a:p>
      </dgm:t>
    </dgm:pt>
    <dgm:pt modelId="{1C9840B4-9ADF-4E3A-977D-1E2152E1491F}" type="sibTrans" cxnId="{7F205757-3B69-4662-9FB2-C2B8E64A9C75}">
      <dgm:prSet/>
      <dgm:spPr/>
      <dgm:t>
        <a:bodyPr/>
        <a:lstStyle/>
        <a:p>
          <a:endParaRPr lang="en-US"/>
        </a:p>
      </dgm:t>
    </dgm:pt>
    <dgm:pt modelId="{D1E6764A-D840-4C44-97F0-ED1E9A0C0748}">
      <dgm:prSet/>
      <dgm:spPr/>
      <dgm:t>
        <a:bodyPr/>
        <a:lstStyle/>
        <a:p>
          <a:r>
            <a:rPr lang="en-US"/>
            <a:t>Αγωγοί (μέταλλα, ηλεκτρολύτες, ημιαγωγοί)</a:t>
          </a:r>
        </a:p>
      </dgm:t>
    </dgm:pt>
    <dgm:pt modelId="{B919C74D-119E-4640-B136-79F8A8FE1357}" type="parTrans" cxnId="{A15A4716-AE94-4538-A871-323F34E46418}">
      <dgm:prSet/>
      <dgm:spPr/>
      <dgm:t>
        <a:bodyPr/>
        <a:lstStyle/>
        <a:p>
          <a:endParaRPr lang="en-US"/>
        </a:p>
      </dgm:t>
    </dgm:pt>
    <dgm:pt modelId="{9B4EC34A-F120-40B9-BB8E-269B6D713B14}" type="sibTrans" cxnId="{A15A4716-AE94-4538-A871-323F34E46418}">
      <dgm:prSet/>
      <dgm:spPr/>
      <dgm:t>
        <a:bodyPr/>
        <a:lstStyle/>
        <a:p>
          <a:endParaRPr lang="en-US"/>
        </a:p>
      </dgm:t>
    </dgm:pt>
    <dgm:pt modelId="{ADA35510-16B7-42F4-B3D5-C0CCFDF7B547}">
      <dgm:prSet/>
      <dgm:spPr/>
      <dgm:t>
        <a:bodyPr/>
        <a:lstStyle/>
        <a:p>
          <a:r>
            <a:rPr lang="en-US"/>
            <a:t>Κίνηση ηλεκτρονίων</a:t>
          </a:r>
        </a:p>
      </dgm:t>
    </dgm:pt>
    <dgm:pt modelId="{6EFBEB2E-3B98-4329-BB09-AE62479DE399}" type="parTrans" cxnId="{F1D88193-78FA-4EC5-94BB-1A79E88645D3}">
      <dgm:prSet/>
      <dgm:spPr/>
      <dgm:t>
        <a:bodyPr/>
        <a:lstStyle/>
        <a:p>
          <a:endParaRPr lang="en-US"/>
        </a:p>
      </dgm:t>
    </dgm:pt>
    <dgm:pt modelId="{1DB2C673-8FC0-40CB-AE90-C5B384A5393A}" type="sibTrans" cxnId="{F1D88193-78FA-4EC5-94BB-1A79E88645D3}">
      <dgm:prSet/>
      <dgm:spPr/>
      <dgm:t>
        <a:bodyPr/>
        <a:lstStyle/>
        <a:p>
          <a:endParaRPr lang="en-US"/>
        </a:p>
      </dgm:t>
    </dgm:pt>
    <dgm:pt modelId="{AD93A927-729D-4AEF-A931-C944B542F643}" type="pres">
      <dgm:prSet presAssocID="{04F25DDB-8610-4EC2-AC3E-853E898C99B7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B280D814-0E74-46EB-B2E4-6699CC4A686C}" type="pres">
      <dgm:prSet presAssocID="{760FB3DC-553C-41F4-9677-D6477E8A4DF4}" presName="hierRoot1" presStyleCnt="0"/>
      <dgm:spPr/>
    </dgm:pt>
    <dgm:pt modelId="{DC2D2554-387A-40E1-B2AE-B9FE220D43E2}" type="pres">
      <dgm:prSet presAssocID="{760FB3DC-553C-41F4-9677-D6477E8A4DF4}" presName="composite" presStyleCnt="0"/>
      <dgm:spPr/>
    </dgm:pt>
    <dgm:pt modelId="{A5F531E2-8577-4DC9-B7FB-EFBD7D9A3112}" type="pres">
      <dgm:prSet presAssocID="{760FB3DC-553C-41F4-9677-D6477E8A4DF4}" presName="background" presStyleLbl="node0" presStyleIdx="0" presStyleCnt="3"/>
      <dgm:spPr/>
    </dgm:pt>
    <dgm:pt modelId="{D35B0CDE-9C65-4C5E-8057-000902579BBC}" type="pres">
      <dgm:prSet presAssocID="{760FB3DC-553C-41F4-9677-D6477E8A4DF4}" presName="text" presStyleLbl="fgAcc0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2FA64F6-B4CD-46ED-BCEE-C22F6849C3B4}" type="pres">
      <dgm:prSet presAssocID="{760FB3DC-553C-41F4-9677-D6477E8A4DF4}" presName="hierChild2" presStyleCnt="0"/>
      <dgm:spPr/>
    </dgm:pt>
    <dgm:pt modelId="{183DBC2D-0529-4B82-A7EA-DAA657D1383B}" type="pres">
      <dgm:prSet presAssocID="{D1E6764A-D840-4C44-97F0-ED1E9A0C0748}" presName="hierRoot1" presStyleCnt="0"/>
      <dgm:spPr/>
    </dgm:pt>
    <dgm:pt modelId="{E0FC4EBE-6C43-4015-BBF4-24328442C81C}" type="pres">
      <dgm:prSet presAssocID="{D1E6764A-D840-4C44-97F0-ED1E9A0C0748}" presName="composite" presStyleCnt="0"/>
      <dgm:spPr/>
    </dgm:pt>
    <dgm:pt modelId="{566C1D49-0CE8-467D-8DE3-71B45782AC93}" type="pres">
      <dgm:prSet presAssocID="{D1E6764A-D840-4C44-97F0-ED1E9A0C0748}" presName="background" presStyleLbl="node0" presStyleIdx="1" presStyleCnt="3"/>
      <dgm:spPr/>
    </dgm:pt>
    <dgm:pt modelId="{CCDD188E-852B-431D-9093-DF536C78BA0C}" type="pres">
      <dgm:prSet presAssocID="{D1E6764A-D840-4C44-97F0-ED1E9A0C0748}" presName="text" presStyleLbl="fgAcc0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14D467D-11CC-4D11-B0A4-EA94CBEB9AD5}" type="pres">
      <dgm:prSet presAssocID="{D1E6764A-D840-4C44-97F0-ED1E9A0C0748}" presName="hierChild2" presStyleCnt="0"/>
      <dgm:spPr/>
    </dgm:pt>
    <dgm:pt modelId="{7A48DA64-34A4-4DF8-AC1A-440497D75793}" type="pres">
      <dgm:prSet presAssocID="{ADA35510-16B7-42F4-B3D5-C0CCFDF7B547}" presName="hierRoot1" presStyleCnt="0"/>
      <dgm:spPr/>
    </dgm:pt>
    <dgm:pt modelId="{A70E8E84-05FC-4804-AA67-173BEA30FD98}" type="pres">
      <dgm:prSet presAssocID="{ADA35510-16B7-42F4-B3D5-C0CCFDF7B547}" presName="composite" presStyleCnt="0"/>
      <dgm:spPr/>
    </dgm:pt>
    <dgm:pt modelId="{515689E5-2D75-4E14-A2A2-E817338F966B}" type="pres">
      <dgm:prSet presAssocID="{ADA35510-16B7-42F4-B3D5-C0CCFDF7B547}" presName="background" presStyleLbl="node0" presStyleIdx="2" presStyleCnt="3"/>
      <dgm:spPr/>
    </dgm:pt>
    <dgm:pt modelId="{3C81BC60-66A8-4EC8-833F-F233194D2780}" type="pres">
      <dgm:prSet presAssocID="{ADA35510-16B7-42F4-B3D5-C0CCFDF7B547}" presName="text" presStyleLbl="fgAcc0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4706884-071A-4F40-923E-0541F4DFD7D7}" type="pres">
      <dgm:prSet presAssocID="{ADA35510-16B7-42F4-B3D5-C0CCFDF7B547}" presName="hierChild2" presStyleCnt="0"/>
      <dgm:spPr/>
    </dgm:pt>
  </dgm:ptLst>
  <dgm:cxnLst>
    <dgm:cxn modelId="{833D2454-E4B4-44F9-9EFB-46F258A2FFF8}" type="presOf" srcId="{ADA35510-16B7-42F4-B3D5-C0CCFDF7B547}" destId="{3C81BC60-66A8-4EC8-833F-F233194D2780}" srcOrd="0" destOrd="0" presId="urn:microsoft.com/office/officeart/2005/8/layout/hierarchy1"/>
    <dgm:cxn modelId="{D2FC272B-8612-4D96-A950-30F14FC120A3}" type="presOf" srcId="{760FB3DC-553C-41F4-9677-D6477E8A4DF4}" destId="{D35B0CDE-9C65-4C5E-8057-000902579BBC}" srcOrd="0" destOrd="0" presId="urn:microsoft.com/office/officeart/2005/8/layout/hierarchy1"/>
    <dgm:cxn modelId="{05239DA4-0B4A-4411-8289-CC4FB2A39888}" type="presOf" srcId="{04F25DDB-8610-4EC2-AC3E-853E898C99B7}" destId="{AD93A927-729D-4AEF-A931-C944B542F643}" srcOrd="0" destOrd="0" presId="urn:microsoft.com/office/officeart/2005/8/layout/hierarchy1"/>
    <dgm:cxn modelId="{A6752302-88E4-46F1-868A-AB03C513F54A}" type="presOf" srcId="{D1E6764A-D840-4C44-97F0-ED1E9A0C0748}" destId="{CCDD188E-852B-431D-9093-DF536C78BA0C}" srcOrd="0" destOrd="0" presId="urn:microsoft.com/office/officeart/2005/8/layout/hierarchy1"/>
    <dgm:cxn modelId="{A15A4716-AE94-4538-A871-323F34E46418}" srcId="{04F25DDB-8610-4EC2-AC3E-853E898C99B7}" destId="{D1E6764A-D840-4C44-97F0-ED1E9A0C0748}" srcOrd="1" destOrd="0" parTransId="{B919C74D-119E-4640-B136-79F8A8FE1357}" sibTransId="{9B4EC34A-F120-40B9-BB8E-269B6D713B14}"/>
    <dgm:cxn modelId="{F1D88193-78FA-4EC5-94BB-1A79E88645D3}" srcId="{04F25DDB-8610-4EC2-AC3E-853E898C99B7}" destId="{ADA35510-16B7-42F4-B3D5-C0CCFDF7B547}" srcOrd="2" destOrd="0" parTransId="{6EFBEB2E-3B98-4329-BB09-AE62479DE399}" sibTransId="{1DB2C673-8FC0-40CB-AE90-C5B384A5393A}"/>
    <dgm:cxn modelId="{7F205757-3B69-4662-9FB2-C2B8E64A9C75}" srcId="{04F25DDB-8610-4EC2-AC3E-853E898C99B7}" destId="{760FB3DC-553C-41F4-9677-D6477E8A4DF4}" srcOrd="0" destOrd="0" parTransId="{E68B7C89-C105-44FA-91F6-392CECEA98BC}" sibTransId="{1C9840B4-9ADF-4E3A-977D-1E2152E1491F}"/>
    <dgm:cxn modelId="{AD44CF0E-1197-444F-B212-817D72B6508C}" type="presParOf" srcId="{AD93A927-729D-4AEF-A931-C944B542F643}" destId="{B280D814-0E74-46EB-B2E4-6699CC4A686C}" srcOrd="0" destOrd="0" presId="urn:microsoft.com/office/officeart/2005/8/layout/hierarchy1"/>
    <dgm:cxn modelId="{A9E24689-3B9B-4FBE-A317-90D528EA99AE}" type="presParOf" srcId="{B280D814-0E74-46EB-B2E4-6699CC4A686C}" destId="{DC2D2554-387A-40E1-B2AE-B9FE220D43E2}" srcOrd="0" destOrd="0" presId="urn:microsoft.com/office/officeart/2005/8/layout/hierarchy1"/>
    <dgm:cxn modelId="{E31C8D4A-F6D3-4E9E-B3F0-EA6E2DBEBBF4}" type="presParOf" srcId="{DC2D2554-387A-40E1-B2AE-B9FE220D43E2}" destId="{A5F531E2-8577-4DC9-B7FB-EFBD7D9A3112}" srcOrd="0" destOrd="0" presId="urn:microsoft.com/office/officeart/2005/8/layout/hierarchy1"/>
    <dgm:cxn modelId="{D3CCEE81-1E34-457A-9670-C17EAB20418D}" type="presParOf" srcId="{DC2D2554-387A-40E1-B2AE-B9FE220D43E2}" destId="{D35B0CDE-9C65-4C5E-8057-000902579BBC}" srcOrd="1" destOrd="0" presId="urn:microsoft.com/office/officeart/2005/8/layout/hierarchy1"/>
    <dgm:cxn modelId="{1C2365D6-2AD2-4DFB-BC94-C4527BB84E86}" type="presParOf" srcId="{B280D814-0E74-46EB-B2E4-6699CC4A686C}" destId="{82FA64F6-B4CD-46ED-BCEE-C22F6849C3B4}" srcOrd="1" destOrd="0" presId="urn:microsoft.com/office/officeart/2005/8/layout/hierarchy1"/>
    <dgm:cxn modelId="{8258012E-1B7B-44D0-BCED-8C118A12C00B}" type="presParOf" srcId="{AD93A927-729D-4AEF-A931-C944B542F643}" destId="{183DBC2D-0529-4B82-A7EA-DAA657D1383B}" srcOrd="1" destOrd="0" presId="urn:microsoft.com/office/officeart/2005/8/layout/hierarchy1"/>
    <dgm:cxn modelId="{D9507717-0477-462D-927B-9024C8552D25}" type="presParOf" srcId="{183DBC2D-0529-4B82-A7EA-DAA657D1383B}" destId="{E0FC4EBE-6C43-4015-BBF4-24328442C81C}" srcOrd="0" destOrd="0" presId="urn:microsoft.com/office/officeart/2005/8/layout/hierarchy1"/>
    <dgm:cxn modelId="{95377511-0BA8-45BF-9CF9-DC8F059E1295}" type="presParOf" srcId="{E0FC4EBE-6C43-4015-BBF4-24328442C81C}" destId="{566C1D49-0CE8-467D-8DE3-71B45782AC93}" srcOrd="0" destOrd="0" presId="urn:microsoft.com/office/officeart/2005/8/layout/hierarchy1"/>
    <dgm:cxn modelId="{C5C3DA5F-ECB0-4D59-8A19-0F7A11BA75AE}" type="presParOf" srcId="{E0FC4EBE-6C43-4015-BBF4-24328442C81C}" destId="{CCDD188E-852B-431D-9093-DF536C78BA0C}" srcOrd="1" destOrd="0" presId="urn:microsoft.com/office/officeart/2005/8/layout/hierarchy1"/>
    <dgm:cxn modelId="{93E7E4C8-B41E-466C-BC00-1071D947E610}" type="presParOf" srcId="{183DBC2D-0529-4B82-A7EA-DAA657D1383B}" destId="{414D467D-11CC-4D11-B0A4-EA94CBEB9AD5}" srcOrd="1" destOrd="0" presId="urn:microsoft.com/office/officeart/2005/8/layout/hierarchy1"/>
    <dgm:cxn modelId="{F0EF9198-9548-4F62-BB1F-F889E1DABCA1}" type="presParOf" srcId="{AD93A927-729D-4AEF-A931-C944B542F643}" destId="{7A48DA64-34A4-4DF8-AC1A-440497D75793}" srcOrd="2" destOrd="0" presId="urn:microsoft.com/office/officeart/2005/8/layout/hierarchy1"/>
    <dgm:cxn modelId="{6B82F4E1-30FD-4E93-A123-C4397BB3A8ED}" type="presParOf" srcId="{7A48DA64-34A4-4DF8-AC1A-440497D75793}" destId="{A70E8E84-05FC-4804-AA67-173BEA30FD98}" srcOrd="0" destOrd="0" presId="urn:microsoft.com/office/officeart/2005/8/layout/hierarchy1"/>
    <dgm:cxn modelId="{296F9E7A-6B9E-460B-BD09-0B4B857FEB7A}" type="presParOf" srcId="{A70E8E84-05FC-4804-AA67-173BEA30FD98}" destId="{515689E5-2D75-4E14-A2A2-E817338F966B}" srcOrd="0" destOrd="0" presId="urn:microsoft.com/office/officeart/2005/8/layout/hierarchy1"/>
    <dgm:cxn modelId="{2AE8AD2E-0C0D-4221-90D5-081F3EE352A8}" type="presParOf" srcId="{A70E8E84-05FC-4804-AA67-173BEA30FD98}" destId="{3C81BC60-66A8-4EC8-833F-F233194D2780}" srcOrd="1" destOrd="0" presId="urn:microsoft.com/office/officeart/2005/8/layout/hierarchy1"/>
    <dgm:cxn modelId="{C70BD108-D68B-4314-9632-5A06F018326A}" type="presParOf" srcId="{7A48DA64-34A4-4DF8-AC1A-440497D75793}" destId="{94706884-071A-4F40-923E-0541F4DFD7D7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CBBACE8-261F-4EA3-8400-2616E7DC4989}" type="doc">
      <dgm:prSet loTypeId="urn:microsoft.com/office/officeart/2008/layout/LinedList" loCatId="list" qsTypeId="urn:microsoft.com/office/officeart/2005/8/quickstyle/simple1#2" qsCatId="simple" csTypeId="urn:microsoft.com/office/officeart/2005/8/colors/accent1_2#1" csCatId="accent1"/>
      <dgm:spPr/>
      <dgm:t>
        <a:bodyPr/>
        <a:lstStyle/>
        <a:p>
          <a:endParaRPr lang="en-US"/>
        </a:p>
      </dgm:t>
    </dgm:pt>
    <dgm:pt modelId="{A4B39FE4-5568-49EB-9441-6145699897E8}">
      <dgm:prSet/>
      <dgm:spPr/>
      <dgm:t>
        <a:bodyPr/>
        <a:lstStyle/>
        <a:p>
          <a:r>
            <a:rPr lang="el-GR"/>
            <a:t>Ένα ηλεκτρικό κύκλωμα μπορεί να περιέχει:</a:t>
          </a:r>
          <a:endParaRPr lang="en-US"/>
        </a:p>
      </dgm:t>
    </dgm:pt>
    <dgm:pt modelId="{C1875CE4-DD24-4C09-811A-374A748E600B}" type="parTrans" cxnId="{B9207A7C-9C84-47C4-A1BD-F3C0038A9712}">
      <dgm:prSet/>
      <dgm:spPr/>
      <dgm:t>
        <a:bodyPr/>
        <a:lstStyle/>
        <a:p>
          <a:endParaRPr lang="en-US"/>
        </a:p>
      </dgm:t>
    </dgm:pt>
    <dgm:pt modelId="{417B1941-C939-47D4-B3CF-A3A236B9DBCA}" type="sibTrans" cxnId="{B9207A7C-9C84-47C4-A1BD-F3C0038A9712}">
      <dgm:prSet/>
      <dgm:spPr/>
      <dgm:t>
        <a:bodyPr/>
        <a:lstStyle/>
        <a:p>
          <a:endParaRPr lang="en-US"/>
        </a:p>
      </dgm:t>
    </dgm:pt>
    <dgm:pt modelId="{E9817C6D-7462-4366-A251-FF2008E03AF6}">
      <dgm:prSet/>
      <dgm:spPr/>
      <dgm:t>
        <a:bodyPr/>
        <a:lstStyle/>
        <a:p>
          <a:r>
            <a:rPr lang="el-GR"/>
            <a:t>Πηγές ενέργειας</a:t>
          </a:r>
          <a:endParaRPr lang="en-US"/>
        </a:p>
      </dgm:t>
    </dgm:pt>
    <dgm:pt modelId="{CA4B7363-32E1-4332-B532-F589D670D719}" type="parTrans" cxnId="{A78BCAAA-1A1E-4AFC-88F7-F08E38AD7455}">
      <dgm:prSet/>
      <dgm:spPr/>
      <dgm:t>
        <a:bodyPr/>
        <a:lstStyle/>
        <a:p>
          <a:endParaRPr lang="en-US"/>
        </a:p>
      </dgm:t>
    </dgm:pt>
    <dgm:pt modelId="{30EE4F3E-4ECF-4169-A5DA-318C1A5C4A50}" type="sibTrans" cxnId="{A78BCAAA-1A1E-4AFC-88F7-F08E38AD7455}">
      <dgm:prSet/>
      <dgm:spPr/>
      <dgm:t>
        <a:bodyPr/>
        <a:lstStyle/>
        <a:p>
          <a:endParaRPr lang="en-US"/>
        </a:p>
      </dgm:t>
    </dgm:pt>
    <dgm:pt modelId="{C4944CA2-C059-4A4E-8CB1-FB367741070D}">
      <dgm:prSet/>
      <dgm:spPr/>
      <dgm:t>
        <a:bodyPr/>
        <a:lstStyle/>
        <a:p>
          <a:r>
            <a:rPr lang="el-GR"/>
            <a:t>Αγωγούς</a:t>
          </a:r>
          <a:endParaRPr lang="en-US"/>
        </a:p>
      </dgm:t>
    </dgm:pt>
    <dgm:pt modelId="{931597EB-C626-4871-97E2-D049A6C9CC87}" type="parTrans" cxnId="{E612984A-CD7C-4844-812D-D4A21E46A7D1}">
      <dgm:prSet/>
      <dgm:spPr/>
      <dgm:t>
        <a:bodyPr/>
        <a:lstStyle/>
        <a:p>
          <a:endParaRPr lang="en-US"/>
        </a:p>
      </dgm:t>
    </dgm:pt>
    <dgm:pt modelId="{164A667B-DBEE-4E4D-97F3-2EE18AE2B3B9}" type="sibTrans" cxnId="{E612984A-CD7C-4844-812D-D4A21E46A7D1}">
      <dgm:prSet/>
      <dgm:spPr/>
      <dgm:t>
        <a:bodyPr/>
        <a:lstStyle/>
        <a:p>
          <a:endParaRPr lang="en-US"/>
        </a:p>
      </dgm:t>
    </dgm:pt>
    <dgm:pt modelId="{E3AF56D1-A6FD-44F7-9AFE-6686B65BA869}">
      <dgm:prSet/>
      <dgm:spPr/>
      <dgm:t>
        <a:bodyPr/>
        <a:lstStyle/>
        <a:p>
          <a:r>
            <a:rPr lang="el-GR"/>
            <a:t>Διακόπτες</a:t>
          </a:r>
          <a:endParaRPr lang="en-US"/>
        </a:p>
      </dgm:t>
    </dgm:pt>
    <dgm:pt modelId="{C3F9813B-2E37-40F4-A012-09753F4ADA39}" type="parTrans" cxnId="{BBE0DF55-961B-46A9-BE5A-200155851D9B}">
      <dgm:prSet/>
      <dgm:spPr/>
      <dgm:t>
        <a:bodyPr/>
        <a:lstStyle/>
        <a:p>
          <a:endParaRPr lang="en-US"/>
        </a:p>
      </dgm:t>
    </dgm:pt>
    <dgm:pt modelId="{E366AD08-3C1F-4C57-A0CD-59B737C3EF10}" type="sibTrans" cxnId="{BBE0DF55-961B-46A9-BE5A-200155851D9B}">
      <dgm:prSet/>
      <dgm:spPr/>
      <dgm:t>
        <a:bodyPr/>
        <a:lstStyle/>
        <a:p>
          <a:endParaRPr lang="en-US"/>
        </a:p>
      </dgm:t>
    </dgm:pt>
    <dgm:pt modelId="{6DA8836D-63C7-452A-91F7-C842285CEE36}">
      <dgm:prSet/>
      <dgm:spPr/>
      <dgm:t>
        <a:bodyPr/>
        <a:lstStyle/>
        <a:p>
          <a:r>
            <a:rPr lang="el-GR"/>
            <a:t>Καταναλωτές(φορτία)</a:t>
          </a:r>
          <a:endParaRPr lang="en-US"/>
        </a:p>
      </dgm:t>
    </dgm:pt>
    <dgm:pt modelId="{6F7C4335-0783-43CA-9D5A-9356BE2E0BBD}" type="parTrans" cxnId="{AD1D9DEA-33BC-4D5E-83F2-5D820D836865}">
      <dgm:prSet/>
      <dgm:spPr/>
      <dgm:t>
        <a:bodyPr/>
        <a:lstStyle/>
        <a:p>
          <a:endParaRPr lang="en-US"/>
        </a:p>
      </dgm:t>
    </dgm:pt>
    <dgm:pt modelId="{6C41A460-327D-48AD-A199-711C3C83903B}" type="sibTrans" cxnId="{AD1D9DEA-33BC-4D5E-83F2-5D820D836865}">
      <dgm:prSet/>
      <dgm:spPr/>
      <dgm:t>
        <a:bodyPr/>
        <a:lstStyle/>
        <a:p>
          <a:endParaRPr lang="en-US"/>
        </a:p>
      </dgm:t>
    </dgm:pt>
    <dgm:pt modelId="{5B3765C7-0784-453B-BBF8-AF8D57DEB614}">
      <dgm:prSet/>
      <dgm:spPr/>
      <dgm:t>
        <a:bodyPr/>
        <a:lstStyle/>
        <a:p>
          <a:r>
            <a:rPr lang="el-GR"/>
            <a:t>Όργανα μετρήσεων</a:t>
          </a:r>
          <a:endParaRPr lang="en-US"/>
        </a:p>
      </dgm:t>
    </dgm:pt>
    <dgm:pt modelId="{C0AA3114-68EF-4EDF-B20F-D6568068593C}" type="parTrans" cxnId="{B3DE526B-64AF-40EC-9FC9-17710F79DB7F}">
      <dgm:prSet/>
      <dgm:spPr/>
      <dgm:t>
        <a:bodyPr/>
        <a:lstStyle/>
        <a:p>
          <a:endParaRPr lang="en-US"/>
        </a:p>
      </dgm:t>
    </dgm:pt>
    <dgm:pt modelId="{ACAB2DCA-1040-4F43-9010-78CE6BA1442F}" type="sibTrans" cxnId="{B3DE526B-64AF-40EC-9FC9-17710F79DB7F}">
      <dgm:prSet/>
      <dgm:spPr/>
      <dgm:t>
        <a:bodyPr/>
        <a:lstStyle/>
        <a:p>
          <a:endParaRPr lang="en-US"/>
        </a:p>
      </dgm:t>
    </dgm:pt>
    <dgm:pt modelId="{8634CBCC-E026-47B4-B0A7-F5199A0B54EC}">
      <dgm:prSet/>
      <dgm:spPr/>
      <dgm:t>
        <a:bodyPr/>
        <a:lstStyle/>
        <a:p>
          <a:r>
            <a:rPr lang="el-GR"/>
            <a:t>Συσκευές προστασίας</a:t>
          </a:r>
          <a:endParaRPr lang="en-US"/>
        </a:p>
      </dgm:t>
    </dgm:pt>
    <dgm:pt modelId="{FC8C2B8F-D9B4-488B-A70A-7CFD165108B1}" type="parTrans" cxnId="{E5D74FA3-B059-46BE-9FF9-C1E98AA0E76E}">
      <dgm:prSet/>
      <dgm:spPr/>
      <dgm:t>
        <a:bodyPr/>
        <a:lstStyle/>
        <a:p>
          <a:endParaRPr lang="en-US"/>
        </a:p>
      </dgm:t>
    </dgm:pt>
    <dgm:pt modelId="{341F8711-FE06-4AB9-9E20-C5DD402A41C3}" type="sibTrans" cxnId="{E5D74FA3-B059-46BE-9FF9-C1E98AA0E76E}">
      <dgm:prSet/>
      <dgm:spPr/>
      <dgm:t>
        <a:bodyPr/>
        <a:lstStyle/>
        <a:p>
          <a:endParaRPr lang="en-US"/>
        </a:p>
      </dgm:t>
    </dgm:pt>
    <dgm:pt modelId="{C2D567B5-CC7E-40BE-A3AD-E1963DD07087}" type="pres">
      <dgm:prSet presAssocID="{9CBBACE8-261F-4EA3-8400-2616E7DC4989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39FD4FBE-8EBE-4455-A4FC-7A874C2D1EF4}" type="pres">
      <dgm:prSet presAssocID="{A4B39FE4-5568-49EB-9441-6145699897E8}" presName="thickLine" presStyleLbl="alignNode1" presStyleIdx="0" presStyleCnt="7"/>
      <dgm:spPr/>
    </dgm:pt>
    <dgm:pt modelId="{D7ADD0D2-8760-49A0-9914-A8E2420E5ECC}" type="pres">
      <dgm:prSet presAssocID="{A4B39FE4-5568-49EB-9441-6145699897E8}" presName="horz1" presStyleCnt="0"/>
      <dgm:spPr/>
    </dgm:pt>
    <dgm:pt modelId="{9ACF9E5D-4F22-4DFA-9E07-C9F7179DAFFB}" type="pres">
      <dgm:prSet presAssocID="{A4B39FE4-5568-49EB-9441-6145699897E8}" presName="tx1" presStyleLbl="revTx" presStyleIdx="0" presStyleCnt="7"/>
      <dgm:spPr/>
      <dgm:t>
        <a:bodyPr/>
        <a:lstStyle/>
        <a:p>
          <a:endParaRPr lang="en-US"/>
        </a:p>
      </dgm:t>
    </dgm:pt>
    <dgm:pt modelId="{AB7848A8-02A9-47E8-8B17-D5E164C74F96}" type="pres">
      <dgm:prSet presAssocID="{A4B39FE4-5568-49EB-9441-6145699897E8}" presName="vert1" presStyleCnt="0"/>
      <dgm:spPr/>
    </dgm:pt>
    <dgm:pt modelId="{69CE81EB-FEA9-4551-8BCB-41BC2EE5EFEB}" type="pres">
      <dgm:prSet presAssocID="{E9817C6D-7462-4366-A251-FF2008E03AF6}" presName="thickLine" presStyleLbl="alignNode1" presStyleIdx="1" presStyleCnt="7"/>
      <dgm:spPr/>
    </dgm:pt>
    <dgm:pt modelId="{E124F6AB-CFE2-4671-901E-3B0731B88DC0}" type="pres">
      <dgm:prSet presAssocID="{E9817C6D-7462-4366-A251-FF2008E03AF6}" presName="horz1" presStyleCnt="0"/>
      <dgm:spPr/>
    </dgm:pt>
    <dgm:pt modelId="{5BE778FB-1C60-46C8-AA71-D8999B6C0677}" type="pres">
      <dgm:prSet presAssocID="{E9817C6D-7462-4366-A251-FF2008E03AF6}" presName="tx1" presStyleLbl="revTx" presStyleIdx="1" presStyleCnt="7"/>
      <dgm:spPr/>
      <dgm:t>
        <a:bodyPr/>
        <a:lstStyle/>
        <a:p>
          <a:endParaRPr lang="en-US"/>
        </a:p>
      </dgm:t>
    </dgm:pt>
    <dgm:pt modelId="{33B5F9B2-8D41-4FAE-9EC8-C6F6ACC43169}" type="pres">
      <dgm:prSet presAssocID="{E9817C6D-7462-4366-A251-FF2008E03AF6}" presName="vert1" presStyleCnt="0"/>
      <dgm:spPr/>
    </dgm:pt>
    <dgm:pt modelId="{53051714-F937-4653-B4F7-C45BC26A0839}" type="pres">
      <dgm:prSet presAssocID="{C4944CA2-C059-4A4E-8CB1-FB367741070D}" presName="thickLine" presStyleLbl="alignNode1" presStyleIdx="2" presStyleCnt="7"/>
      <dgm:spPr/>
    </dgm:pt>
    <dgm:pt modelId="{E53A80FF-58B3-4A83-B414-E1891578250B}" type="pres">
      <dgm:prSet presAssocID="{C4944CA2-C059-4A4E-8CB1-FB367741070D}" presName="horz1" presStyleCnt="0"/>
      <dgm:spPr/>
    </dgm:pt>
    <dgm:pt modelId="{769A2889-CBA7-4756-A06D-0AFF8A1F39DF}" type="pres">
      <dgm:prSet presAssocID="{C4944CA2-C059-4A4E-8CB1-FB367741070D}" presName="tx1" presStyleLbl="revTx" presStyleIdx="2" presStyleCnt="7"/>
      <dgm:spPr/>
      <dgm:t>
        <a:bodyPr/>
        <a:lstStyle/>
        <a:p>
          <a:endParaRPr lang="en-US"/>
        </a:p>
      </dgm:t>
    </dgm:pt>
    <dgm:pt modelId="{BF35781D-60D2-4BE1-9576-2567818A0444}" type="pres">
      <dgm:prSet presAssocID="{C4944CA2-C059-4A4E-8CB1-FB367741070D}" presName="vert1" presStyleCnt="0"/>
      <dgm:spPr/>
    </dgm:pt>
    <dgm:pt modelId="{24EB7FA3-4F09-4364-8C5E-51936B95B952}" type="pres">
      <dgm:prSet presAssocID="{E3AF56D1-A6FD-44F7-9AFE-6686B65BA869}" presName="thickLine" presStyleLbl="alignNode1" presStyleIdx="3" presStyleCnt="7"/>
      <dgm:spPr/>
    </dgm:pt>
    <dgm:pt modelId="{0409BB18-1EB8-430F-AC5F-3DC6D80FEDE6}" type="pres">
      <dgm:prSet presAssocID="{E3AF56D1-A6FD-44F7-9AFE-6686B65BA869}" presName="horz1" presStyleCnt="0"/>
      <dgm:spPr/>
    </dgm:pt>
    <dgm:pt modelId="{CECFCFC4-0551-4EC8-84C4-939C87ED2AD3}" type="pres">
      <dgm:prSet presAssocID="{E3AF56D1-A6FD-44F7-9AFE-6686B65BA869}" presName="tx1" presStyleLbl="revTx" presStyleIdx="3" presStyleCnt="7"/>
      <dgm:spPr/>
      <dgm:t>
        <a:bodyPr/>
        <a:lstStyle/>
        <a:p>
          <a:endParaRPr lang="en-US"/>
        </a:p>
      </dgm:t>
    </dgm:pt>
    <dgm:pt modelId="{4218DD89-ADAD-4B8D-8BE1-227D1331CAFB}" type="pres">
      <dgm:prSet presAssocID="{E3AF56D1-A6FD-44F7-9AFE-6686B65BA869}" presName="vert1" presStyleCnt="0"/>
      <dgm:spPr/>
    </dgm:pt>
    <dgm:pt modelId="{BE76E4E2-F32A-4735-9503-AC539C5FB988}" type="pres">
      <dgm:prSet presAssocID="{6DA8836D-63C7-452A-91F7-C842285CEE36}" presName="thickLine" presStyleLbl="alignNode1" presStyleIdx="4" presStyleCnt="7"/>
      <dgm:spPr/>
    </dgm:pt>
    <dgm:pt modelId="{FE1CFACD-9917-4565-8805-45818FABE5B5}" type="pres">
      <dgm:prSet presAssocID="{6DA8836D-63C7-452A-91F7-C842285CEE36}" presName="horz1" presStyleCnt="0"/>
      <dgm:spPr/>
    </dgm:pt>
    <dgm:pt modelId="{24DB25D8-E6D2-4F16-A0C1-A0AE44DB9728}" type="pres">
      <dgm:prSet presAssocID="{6DA8836D-63C7-452A-91F7-C842285CEE36}" presName="tx1" presStyleLbl="revTx" presStyleIdx="4" presStyleCnt="7"/>
      <dgm:spPr/>
      <dgm:t>
        <a:bodyPr/>
        <a:lstStyle/>
        <a:p>
          <a:endParaRPr lang="en-US"/>
        </a:p>
      </dgm:t>
    </dgm:pt>
    <dgm:pt modelId="{B41904EB-D1A4-47E3-BB90-C4BF0BC55E94}" type="pres">
      <dgm:prSet presAssocID="{6DA8836D-63C7-452A-91F7-C842285CEE36}" presName="vert1" presStyleCnt="0"/>
      <dgm:spPr/>
    </dgm:pt>
    <dgm:pt modelId="{84956BE6-8418-405E-A683-B78D09FC7A09}" type="pres">
      <dgm:prSet presAssocID="{5B3765C7-0784-453B-BBF8-AF8D57DEB614}" presName="thickLine" presStyleLbl="alignNode1" presStyleIdx="5" presStyleCnt="7"/>
      <dgm:spPr/>
    </dgm:pt>
    <dgm:pt modelId="{D94FAE9D-B9AD-4788-BB0C-09B77D4520A8}" type="pres">
      <dgm:prSet presAssocID="{5B3765C7-0784-453B-BBF8-AF8D57DEB614}" presName="horz1" presStyleCnt="0"/>
      <dgm:spPr/>
    </dgm:pt>
    <dgm:pt modelId="{2B386FAD-BD95-4AB0-BA65-1D3C5D535F10}" type="pres">
      <dgm:prSet presAssocID="{5B3765C7-0784-453B-BBF8-AF8D57DEB614}" presName="tx1" presStyleLbl="revTx" presStyleIdx="5" presStyleCnt="7"/>
      <dgm:spPr/>
      <dgm:t>
        <a:bodyPr/>
        <a:lstStyle/>
        <a:p>
          <a:endParaRPr lang="en-US"/>
        </a:p>
      </dgm:t>
    </dgm:pt>
    <dgm:pt modelId="{DA71EA0C-EC02-4E84-8F37-05475B2B1650}" type="pres">
      <dgm:prSet presAssocID="{5B3765C7-0784-453B-BBF8-AF8D57DEB614}" presName="vert1" presStyleCnt="0"/>
      <dgm:spPr/>
    </dgm:pt>
    <dgm:pt modelId="{830E4342-46D1-4324-AF1F-99BA9B378BA1}" type="pres">
      <dgm:prSet presAssocID="{8634CBCC-E026-47B4-B0A7-F5199A0B54EC}" presName="thickLine" presStyleLbl="alignNode1" presStyleIdx="6" presStyleCnt="7"/>
      <dgm:spPr/>
    </dgm:pt>
    <dgm:pt modelId="{39EF83A3-B914-4A52-8307-B4B0F99B3413}" type="pres">
      <dgm:prSet presAssocID="{8634CBCC-E026-47B4-B0A7-F5199A0B54EC}" presName="horz1" presStyleCnt="0"/>
      <dgm:spPr/>
    </dgm:pt>
    <dgm:pt modelId="{E1B3296E-B060-47D3-AD36-61BB4CFF73C9}" type="pres">
      <dgm:prSet presAssocID="{8634CBCC-E026-47B4-B0A7-F5199A0B54EC}" presName="tx1" presStyleLbl="revTx" presStyleIdx="6" presStyleCnt="7"/>
      <dgm:spPr/>
      <dgm:t>
        <a:bodyPr/>
        <a:lstStyle/>
        <a:p>
          <a:endParaRPr lang="en-US"/>
        </a:p>
      </dgm:t>
    </dgm:pt>
    <dgm:pt modelId="{7DF017E0-19EF-4A4A-8A5E-4A01E5F6D7CB}" type="pres">
      <dgm:prSet presAssocID="{8634CBCC-E026-47B4-B0A7-F5199A0B54EC}" presName="vert1" presStyleCnt="0"/>
      <dgm:spPr/>
    </dgm:pt>
  </dgm:ptLst>
  <dgm:cxnLst>
    <dgm:cxn modelId="{E5D74FA3-B059-46BE-9FF9-C1E98AA0E76E}" srcId="{9CBBACE8-261F-4EA3-8400-2616E7DC4989}" destId="{8634CBCC-E026-47B4-B0A7-F5199A0B54EC}" srcOrd="6" destOrd="0" parTransId="{FC8C2B8F-D9B4-488B-A70A-7CFD165108B1}" sibTransId="{341F8711-FE06-4AB9-9E20-C5DD402A41C3}"/>
    <dgm:cxn modelId="{B9207A7C-9C84-47C4-A1BD-F3C0038A9712}" srcId="{9CBBACE8-261F-4EA3-8400-2616E7DC4989}" destId="{A4B39FE4-5568-49EB-9441-6145699897E8}" srcOrd="0" destOrd="0" parTransId="{C1875CE4-DD24-4C09-811A-374A748E600B}" sibTransId="{417B1941-C939-47D4-B3CF-A3A236B9DBCA}"/>
    <dgm:cxn modelId="{92BF2864-95EE-4BB4-8222-482583900490}" type="presOf" srcId="{6DA8836D-63C7-452A-91F7-C842285CEE36}" destId="{24DB25D8-E6D2-4F16-A0C1-A0AE44DB9728}" srcOrd="0" destOrd="0" presId="urn:microsoft.com/office/officeart/2008/layout/LinedList"/>
    <dgm:cxn modelId="{AD1D9DEA-33BC-4D5E-83F2-5D820D836865}" srcId="{9CBBACE8-261F-4EA3-8400-2616E7DC4989}" destId="{6DA8836D-63C7-452A-91F7-C842285CEE36}" srcOrd="4" destOrd="0" parTransId="{6F7C4335-0783-43CA-9D5A-9356BE2E0BBD}" sibTransId="{6C41A460-327D-48AD-A199-711C3C83903B}"/>
    <dgm:cxn modelId="{9D2CD1EB-3D10-4C94-98B4-EA7EC84423E7}" type="presOf" srcId="{E3AF56D1-A6FD-44F7-9AFE-6686B65BA869}" destId="{CECFCFC4-0551-4EC8-84C4-939C87ED2AD3}" srcOrd="0" destOrd="0" presId="urn:microsoft.com/office/officeart/2008/layout/LinedList"/>
    <dgm:cxn modelId="{203B610A-E78A-4E19-B861-4002BECF8BD8}" type="presOf" srcId="{A4B39FE4-5568-49EB-9441-6145699897E8}" destId="{9ACF9E5D-4F22-4DFA-9E07-C9F7179DAFFB}" srcOrd="0" destOrd="0" presId="urn:microsoft.com/office/officeart/2008/layout/LinedList"/>
    <dgm:cxn modelId="{5AC5FB90-CD15-4614-B598-F8BC954D3B60}" type="presOf" srcId="{E9817C6D-7462-4366-A251-FF2008E03AF6}" destId="{5BE778FB-1C60-46C8-AA71-D8999B6C0677}" srcOrd="0" destOrd="0" presId="urn:microsoft.com/office/officeart/2008/layout/LinedList"/>
    <dgm:cxn modelId="{4475D68B-A2A7-4E5D-9D07-C48C4F8B6B2B}" type="presOf" srcId="{9CBBACE8-261F-4EA3-8400-2616E7DC4989}" destId="{C2D567B5-CC7E-40BE-A3AD-E1963DD07087}" srcOrd="0" destOrd="0" presId="urn:microsoft.com/office/officeart/2008/layout/LinedList"/>
    <dgm:cxn modelId="{E612984A-CD7C-4844-812D-D4A21E46A7D1}" srcId="{9CBBACE8-261F-4EA3-8400-2616E7DC4989}" destId="{C4944CA2-C059-4A4E-8CB1-FB367741070D}" srcOrd="2" destOrd="0" parTransId="{931597EB-C626-4871-97E2-D049A6C9CC87}" sibTransId="{164A667B-DBEE-4E4D-97F3-2EE18AE2B3B9}"/>
    <dgm:cxn modelId="{A78BCAAA-1A1E-4AFC-88F7-F08E38AD7455}" srcId="{9CBBACE8-261F-4EA3-8400-2616E7DC4989}" destId="{E9817C6D-7462-4366-A251-FF2008E03AF6}" srcOrd="1" destOrd="0" parTransId="{CA4B7363-32E1-4332-B532-F589D670D719}" sibTransId="{30EE4F3E-4ECF-4169-A5DA-318C1A5C4A50}"/>
    <dgm:cxn modelId="{589451E3-B12A-4AF1-BB86-C37BC7EF1FE2}" type="presOf" srcId="{5B3765C7-0784-453B-BBF8-AF8D57DEB614}" destId="{2B386FAD-BD95-4AB0-BA65-1D3C5D535F10}" srcOrd="0" destOrd="0" presId="urn:microsoft.com/office/officeart/2008/layout/LinedList"/>
    <dgm:cxn modelId="{BBE0DF55-961B-46A9-BE5A-200155851D9B}" srcId="{9CBBACE8-261F-4EA3-8400-2616E7DC4989}" destId="{E3AF56D1-A6FD-44F7-9AFE-6686B65BA869}" srcOrd="3" destOrd="0" parTransId="{C3F9813B-2E37-40F4-A012-09753F4ADA39}" sibTransId="{E366AD08-3C1F-4C57-A0CD-59B737C3EF10}"/>
    <dgm:cxn modelId="{0A57C599-309C-4DD0-88C9-B7473DD4E25A}" type="presOf" srcId="{8634CBCC-E026-47B4-B0A7-F5199A0B54EC}" destId="{E1B3296E-B060-47D3-AD36-61BB4CFF73C9}" srcOrd="0" destOrd="0" presId="urn:microsoft.com/office/officeart/2008/layout/LinedList"/>
    <dgm:cxn modelId="{416329D0-B146-441A-84FC-05D09FD690C0}" type="presOf" srcId="{C4944CA2-C059-4A4E-8CB1-FB367741070D}" destId="{769A2889-CBA7-4756-A06D-0AFF8A1F39DF}" srcOrd="0" destOrd="0" presId="urn:microsoft.com/office/officeart/2008/layout/LinedList"/>
    <dgm:cxn modelId="{B3DE526B-64AF-40EC-9FC9-17710F79DB7F}" srcId="{9CBBACE8-261F-4EA3-8400-2616E7DC4989}" destId="{5B3765C7-0784-453B-BBF8-AF8D57DEB614}" srcOrd="5" destOrd="0" parTransId="{C0AA3114-68EF-4EDF-B20F-D6568068593C}" sibTransId="{ACAB2DCA-1040-4F43-9010-78CE6BA1442F}"/>
    <dgm:cxn modelId="{7D30A7F3-48D0-4AA2-88FB-0EDC00961995}" type="presParOf" srcId="{C2D567B5-CC7E-40BE-A3AD-E1963DD07087}" destId="{39FD4FBE-8EBE-4455-A4FC-7A874C2D1EF4}" srcOrd="0" destOrd="0" presId="urn:microsoft.com/office/officeart/2008/layout/LinedList"/>
    <dgm:cxn modelId="{A7DA8913-9858-4F17-A204-D1A1473B0820}" type="presParOf" srcId="{C2D567B5-CC7E-40BE-A3AD-E1963DD07087}" destId="{D7ADD0D2-8760-49A0-9914-A8E2420E5ECC}" srcOrd="1" destOrd="0" presId="urn:microsoft.com/office/officeart/2008/layout/LinedList"/>
    <dgm:cxn modelId="{593D463E-CF08-4F73-89D8-2FDFA12756AA}" type="presParOf" srcId="{D7ADD0D2-8760-49A0-9914-A8E2420E5ECC}" destId="{9ACF9E5D-4F22-4DFA-9E07-C9F7179DAFFB}" srcOrd="0" destOrd="0" presId="urn:microsoft.com/office/officeart/2008/layout/LinedList"/>
    <dgm:cxn modelId="{D600C664-FB3A-4E7E-9297-E13C9898910B}" type="presParOf" srcId="{D7ADD0D2-8760-49A0-9914-A8E2420E5ECC}" destId="{AB7848A8-02A9-47E8-8B17-D5E164C74F96}" srcOrd="1" destOrd="0" presId="urn:microsoft.com/office/officeart/2008/layout/LinedList"/>
    <dgm:cxn modelId="{9483E77A-4D7C-4CE8-8B8A-CD7C0EDB0955}" type="presParOf" srcId="{C2D567B5-CC7E-40BE-A3AD-E1963DD07087}" destId="{69CE81EB-FEA9-4551-8BCB-41BC2EE5EFEB}" srcOrd="2" destOrd="0" presId="urn:microsoft.com/office/officeart/2008/layout/LinedList"/>
    <dgm:cxn modelId="{F16B8336-BF4E-4E3D-8D85-2BE50D8D7287}" type="presParOf" srcId="{C2D567B5-CC7E-40BE-A3AD-E1963DD07087}" destId="{E124F6AB-CFE2-4671-901E-3B0731B88DC0}" srcOrd="3" destOrd="0" presId="urn:microsoft.com/office/officeart/2008/layout/LinedList"/>
    <dgm:cxn modelId="{4E62ECD3-1676-45B9-AAE9-DE73966CC73B}" type="presParOf" srcId="{E124F6AB-CFE2-4671-901E-3B0731B88DC0}" destId="{5BE778FB-1C60-46C8-AA71-D8999B6C0677}" srcOrd="0" destOrd="0" presId="urn:microsoft.com/office/officeart/2008/layout/LinedList"/>
    <dgm:cxn modelId="{A8998B35-5F7D-41A2-8C70-DB1613739FF3}" type="presParOf" srcId="{E124F6AB-CFE2-4671-901E-3B0731B88DC0}" destId="{33B5F9B2-8D41-4FAE-9EC8-C6F6ACC43169}" srcOrd="1" destOrd="0" presId="urn:microsoft.com/office/officeart/2008/layout/LinedList"/>
    <dgm:cxn modelId="{119422B4-7039-4259-8C5C-1A2ED1E39E43}" type="presParOf" srcId="{C2D567B5-CC7E-40BE-A3AD-E1963DD07087}" destId="{53051714-F937-4653-B4F7-C45BC26A0839}" srcOrd="4" destOrd="0" presId="urn:microsoft.com/office/officeart/2008/layout/LinedList"/>
    <dgm:cxn modelId="{0E70E6CC-2E41-496B-AB31-3623EE6B5D65}" type="presParOf" srcId="{C2D567B5-CC7E-40BE-A3AD-E1963DD07087}" destId="{E53A80FF-58B3-4A83-B414-E1891578250B}" srcOrd="5" destOrd="0" presId="urn:microsoft.com/office/officeart/2008/layout/LinedList"/>
    <dgm:cxn modelId="{F04FBBCB-ADCA-4637-AED8-079990F8F8B2}" type="presParOf" srcId="{E53A80FF-58B3-4A83-B414-E1891578250B}" destId="{769A2889-CBA7-4756-A06D-0AFF8A1F39DF}" srcOrd="0" destOrd="0" presId="urn:microsoft.com/office/officeart/2008/layout/LinedList"/>
    <dgm:cxn modelId="{D4D18142-7413-4511-8441-616A1AC460D9}" type="presParOf" srcId="{E53A80FF-58B3-4A83-B414-E1891578250B}" destId="{BF35781D-60D2-4BE1-9576-2567818A0444}" srcOrd="1" destOrd="0" presId="urn:microsoft.com/office/officeart/2008/layout/LinedList"/>
    <dgm:cxn modelId="{3D86CBDD-69DE-4C2E-A56E-85E20D8B9E2E}" type="presParOf" srcId="{C2D567B5-CC7E-40BE-A3AD-E1963DD07087}" destId="{24EB7FA3-4F09-4364-8C5E-51936B95B952}" srcOrd="6" destOrd="0" presId="urn:microsoft.com/office/officeart/2008/layout/LinedList"/>
    <dgm:cxn modelId="{88851107-7EA8-446B-A665-3D4D596F5CBA}" type="presParOf" srcId="{C2D567B5-CC7E-40BE-A3AD-E1963DD07087}" destId="{0409BB18-1EB8-430F-AC5F-3DC6D80FEDE6}" srcOrd="7" destOrd="0" presId="urn:microsoft.com/office/officeart/2008/layout/LinedList"/>
    <dgm:cxn modelId="{577C537D-A847-4DA5-8FBC-E77792103189}" type="presParOf" srcId="{0409BB18-1EB8-430F-AC5F-3DC6D80FEDE6}" destId="{CECFCFC4-0551-4EC8-84C4-939C87ED2AD3}" srcOrd="0" destOrd="0" presId="urn:microsoft.com/office/officeart/2008/layout/LinedList"/>
    <dgm:cxn modelId="{7226DF08-1A56-47E4-B682-C92979375E9F}" type="presParOf" srcId="{0409BB18-1EB8-430F-AC5F-3DC6D80FEDE6}" destId="{4218DD89-ADAD-4B8D-8BE1-227D1331CAFB}" srcOrd="1" destOrd="0" presId="urn:microsoft.com/office/officeart/2008/layout/LinedList"/>
    <dgm:cxn modelId="{ABA43453-28AD-403B-9618-B131B80A367E}" type="presParOf" srcId="{C2D567B5-CC7E-40BE-A3AD-E1963DD07087}" destId="{BE76E4E2-F32A-4735-9503-AC539C5FB988}" srcOrd="8" destOrd="0" presId="urn:microsoft.com/office/officeart/2008/layout/LinedList"/>
    <dgm:cxn modelId="{9E46E1C6-6159-422F-BF50-559668A5C2A7}" type="presParOf" srcId="{C2D567B5-CC7E-40BE-A3AD-E1963DD07087}" destId="{FE1CFACD-9917-4565-8805-45818FABE5B5}" srcOrd="9" destOrd="0" presId="urn:microsoft.com/office/officeart/2008/layout/LinedList"/>
    <dgm:cxn modelId="{439FBB35-CDA8-41FB-821C-414E76C0064E}" type="presParOf" srcId="{FE1CFACD-9917-4565-8805-45818FABE5B5}" destId="{24DB25D8-E6D2-4F16-A0C1-A0AE44DB9728}" srcOrd="0" destOrd="0" presId="urn:microsoft.com/office/officeart/2008/layout/LinedList"/>
    <dgm:cxn modelId="{A39E28BE-5660-47F0-894B-C55148087DC9}" type="presParOf" srcId="{FE1CFACD-9917-4565-8805-45818FABE5B5}" destId="{B41904EB-D1A4-47E3-BB90-C4BF0BC55E94}" srcOrd="1" destOrd="0" presId="urn:microsoft.com/office/officeart/2008/layout/LinedList"/>
    <dgm:cxn modelId="{2C447A36-1D2E-41D8-860B-45C580321844}" type="presParOf" srcId="{C2D567B5-CC7E-40BE-A3AD-E1963DD07087}" destId="{84956BE6-8418-405E-A683-B78D09FC7A09}" srcOrd="10" destOrd="0" presId="urn:microsoft.com/office/officeart/2008/layout/LinedList"/>
    <dgm:cxn modelId="{5ABC4E16-F302-43ED-84BF-2F75FC8EE65B}" type="presParOf" srcId="{C2D567B5-CC7E-40BE-A3AD-E1963DD07087}" destId="{D94FAE9D-B9AD-4788-BB0C-09B77D4520A8}" srcOrd="11" destOrd="0" presId="urn:microsoft.com/office/officeart/2008/layout/LinedList"/>
    <dgm:cxn modelId="{D848E368-BE8E-4494-95CA-8BA65D3C8543}" type="presParOf" srcId="{D94FAE9D-B9AD-4788-BB0C-09B77D4520A8}" destId="{2B386FAD-BD95-4AB0-BA65-1D3C5D535F10}" srcOrd="0" destOrd="0" presId="urn:microsoft.com/office/officeart/2008/layout/LinedList"/>
    <dgm:cxn modelId="{D86FDB0C-9BD3-4F43-9E5F-360842EA372B}" type="presParOf" srcId="{D94FAE9D-B9AD-4788-BB0C-09B77D4520A8}" destId="{DA71EA0C-EC02-4E84-8F37-05475B2B1650}" srcOrd="1" destOrd="0" presId="urn:microsoft.com/office/officeart/2008/layout/LinedList"/>
    <dgm:cxn modelId="{EBB2EE69-304E-4FD7-9260-2B6E0F2C4678}" type="presParOf" srcId="{C2D567B5-CC7E-40BE-A3AD-E1963DD07087}" destId="{830E4342-46D1-4324-AF1F-99BA9B378BA1}" srcOrd="12" destOrd="0" presId="urn:microsoft.com/office/officeart/2008/layout/LinedList"/>
    <dgm:cxn modelId="{489B9945-B412-4382-BBFD-41461EA36F6F}" type="presParOf" srcId="{C2D567B5-CC7E-40BE-A3AD-E1963DD07087}" destId="{39EF83A3-B914-4A52-8307-B4B0F99B3413}" srcOrd="13" destOrd="0" presId="urn:microsoft.com/office/officeart/2008/layout/LinedList"/>
    <dgm:cxn modelId="{6911A512-35E6-42E2-A9AA-31E9655BE7AC}" type="presParOf" srcId="{39EF83A3-B914-4A52-8307-B4B0F99B3413}" destId="{E1B3296E-B060-47D3-AD36-61BB4CFF73C9}" srcOrd="0" destOrd="0" presId="urn:microsoft.com/office/officeart/2008/layout/LinedList"/>
    <dgm:cxn modelId="{D4B4E2D6-E797-4AE8-A3FB-CAEA69489FF6}" type="presParOf" srcId="{39EF83A3-B914-4A52-8307-B4B0F99B3413}" destId="{7DF017E0-19EF-4A4A-8A5E-4A01E5F6D7CB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0716422-A7F8-4AF6-8CC9-BC5CD0579181}" type="doc">
      <dgm:prSet loTypeId="urn:microsoft.com/office/officeart/2005/8/layout/vList2" loCatId="list" qsTypeId="urn:microsoft.com/office/officeart/2005/8/quickstyle/simple1#3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C753E65-101D-47E8-BB91-1BB154419F07}">
      <dgm:prSet/>
      <dgm:spPr/>
      <dgm:t>
        <a:bodyPr/>
        <a:lstStyle/>
        <a:p>
          <a:r>
            <a:rPr lang="en-US"/>
            <a:t>Ηλεκτρική πηγή</a:t>
          </a:r>
        </a:p>
      </dgm:t>
    </dgm:pt>
    <dgm:pt modelId="{5DE3596A-C65D-43F0-921E-A9D10200A39E}" type="parTrans" cxnId="{0EB31F9A-3F68-4AA3-BF2C-85042A12CD5E}">
      <dgm:prSet/>
      <dgm:spPr/>
      <dgm:t>
        <a:bodyPr/>
        <a:lstStyle/>
        <a:p>
          <a:endParaRPr lang="en-US"/>
        </a:p>
      </dgm:t>
    </dgm:pt>
    <dgm:pt modelId="{A1D01167-55C6-4C48-BFEA-5353F0809FE0}" type="sibTrans" cxnId="{0EB31F9A-3F68-4AA3-BF2C-85042A12CD5E}">
      <dgm:prSet/>
      <dgm:spPr/>
      <dgm:t>
        <a:bodyPr/>
        <a:lstStyle/>
        <a:p>
          <a:endParaRPr lang="en-US"/>
        </a:p>
      </dgm:t>
    </dgm:pt>
    <dgm:pt modelId="{1E6094A1-6A2C-4D3E-AD12-60DBD5F0C812}">
      <dgm:prSet/>
      <dgm:spPr/>
      <dgm:t>
        <a:bodyPr/>
        <a:lstStyle/>
        <a:p>
          <a:r>
            <a:rPr lang="en-US"/>
            <a:t>Συνεχές και εναλλασσόμενο ρεύμα</a:t>
          </a:r>
        </a:p>
      </dgm:t>
    </dgm:pt>
    <dgm:pt modelId="{D5A43AF3-2C68-42E5-B4DE-64E79BFFD694}" type="parTrans" cxnId="{F132B487-2191-4DB3-B71C-430B090A4FAC}">
      <dgm:prSet/>
      <dgm:spPr/>
      <dgm:t>
        <a:bodyPr/>
        <a:lstStyle/>
        <a:p>
          <a:endParaRPr lang="en-US"/>
        </a:p>
      </dgm:t>
    </dgm:pt>
    <dgm:pt modelId="{940285AC-D87C-4B51-AEFD-2EDE93CD2410}" type="sibTrans" cxnId="{F132B487-2191-4DB3-B71C-430B090A4FAC}">
      <dgm:prSet/>
      <dgm:spPr/>
      <dgm:t>
        <a:bodyPr/>
        <a:lstStyle/>
        <a:p>
          <a:endParaRPr lang="en-US"/>
        </a:p>
      </dgm:t>
    </dgm:pt>
    <dgm:pt modelId="{5738D561-6D10-48FC-9A4D-5E16FBF05AB9}">
      <dgm:prSet/>
      <dgm:spPr/>
      <dgm:t>
        <a:bodyPr/>
        <a:lstStyle/>
        <a:p>
          <a:r>
            <a:rPr lang="en-US"/>
            <a:t>Κλειστό ηλεκτρικό κύκλωμα</a:t>
          </a:r>
        </a:p>
      </dgm:t>
    </dgm:pt>
    <dgm:pt modelId="{0C29EFA4-B405-4A03-B19B-E9748134D2A2}" type="parTrans" cxnId="{FCFB837F-6643-44E3-AF15-462D19D82DA7}">
      <dgm:prSet/>
      <dgm:spPr/>
      <dgm:t>
        <a:bodyPr/>
        <a:lstStyle/>
        <a:p>
          <a:endParaRPr lang="en-US"/>
        </a:p>
      </dgm:t>
    </dgm:pt>
    <dgm:pt modelId="{755E0941-6621-4204-9A3C-4A199C7A048A}" type="sibTrans" cxnId="{FCFB837F-6643-44E3-AF15-462D19D82DA7}">
      <dgm:prSet/>
      <dgm:spPr/>
      <dgm:t>
        <a:bodyPr/>
        <a:lstStyle/>
        <a:p>
          <a:endParaRPr lang="en-US"/>
        </a:p>
      </dgm:t>
    </dgm:pt>
    <dgm:pt modelId="{73EDD467-2638-4655-8DEB-EC11F6EEB83C}" type="pres">
      <dgm:prSet presAssocID="{30716422-A7F8-4AF6-8CC9-BC5CD057918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C1606E2-2422-412A-B869-FE1B47334899}" type="pres">
      <dgm:prSet presAssocID="{8C753E65-101D-47E8-BB91-1BB154419F07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0912326-7C5F-4B22-994D-ED70F96BFEDD}" type="pres">
      <dgm:prSet presAssocID="{A1D01167-55C6-4C48-BFEA-5353F0809FE0}" presName="spacer" presStyleCnt="0"/>
      <dgm:spPr/>
    </dgm:pt>
    <dgm:pt modelId="{DEEB4215-80F1-4643-A2B8-6CA609453495}" type="pres">
      <dgm:prSet presAssocID="{1E6094A1-6A2C-4D3E-AD12-60DBD5F0C812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39F175-E527-4612-B9DE-CB31915F8C33}" type="pres">
      <dgm:prSet presAssocID="{940285AC-D87C-4B51-AEFD-2EDE93CD2410}" presName="spacer" presStyleCnt="0"/>
      <dgm:spPr/>
    </dgm:pt>
    <dgm:pt modelId="{96FD5003-A71A-44CB-B4C3-DF9631059B66}" type="pres">
      <dgm:prSet presAssocID="{5738D561-6D10-48FC-9A4D-5E16FBF05AB9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5D5F81E-FFB6-4644-A06F-EDB83B76325D}" type="presOf" srcId="{8C753E65-101D-47E8-BB91-1BB154419F07}" destId="{BC1606E2-2422-412A-B869-FE1B47334899}" srcOrd="0" destOrd="0" presId="urn:microsoft.com/office/officeart/2005/8/layout/vList2"/>
    <dgm:cxn modelId="{63353BF3-B88E-4AE7-B691-36FF5414C496}" type="presOf" srcId="{1E6094A1-6A2C-4D3E-AD12-60DBD5F0C812}" destId="{DEEB4215-80F1-4643-A2B8-6CA609453495}" srcOrd="0" destOrd="0" presId="urn:microsoft.com/office/officeart/2005/8/layout/vList2"/>
    <dgm:cxn modelId="{0EB31F9A-3F68-4AA3-BF2C-85042A12CD5E}" srcId="{30716422-A7F8-4AF6-8CC9-BC5CD0579181}" destId="{8C753E65-101D-47E8-BB91-1BB154419F07}" srcOrd="0" destOrd="0" parTransId="{5DE3596A-C65D-43F0-921E-A9D10200A39E}" sibTransId="{A1D01167-55C6-4C48-BFEA-5353F0809FE0}"/>
    <dgm:cxn modelId="{B851CD4A-49E5-4B4A-9EDA-9324E8804356}" type="presOf" srcId="{5738D561-6D10-48FC-9A4D-5E16FBF05AB9}" destId="{96FD5003-A71A-44CB-B4C3-DF9631059B66}" srcOrd="0" destOrd="0" presId="urn:microsoft.com/office/officeart/2005/8/layout/vList2"/>
    <dgm:cxn modelId="{FCFB837F-6643-44E3-AF15-462D19D82DA7}" srcId="{30716422-A7F8-4AF6-8CC9-BC5CD0579181}" destId="{5738D561-6D10-48FC-9A4D-5E16FBF05AB9}" srcOrd="2" destOrd="0" parTransId="{0C29EFA4-B405-4A03-B19B-E9748134D2A2}" sibTransId="{755E0941-6621-4204-9A3C-4A199C7A048A}"/>
    <dgm:cxn modelId="{F132B487-2191-4DB3-B71C-430B090A4FAC}" srcId="{30716422-A7F8-4AF6-8CC9-BC5CD0579181}" destId="{1E6094A1-6A2C-4D3E-AD12-60DBD5F0C812}" srcOrd="1" destOrd="0" parTransId="{D5A43AF3-2C68-42E5-B4DE-64E79BFFD694}" sibTransId="{940285AC-D87C-4B51-AEFD-2EDE93CD2410}"/>
    <dgm:cxn modelId="{37BF9A67-33B1-4432-8D1D-60F717F9FFD6}" type="presOf" srcId="{30716422-A7F8-4AF6-8CC9-BC5CD0579181}" destId="{73EDD467-2638-4655-8DEB-EC11F6EEB83C}" srcOrd="0" destOrd="0" presId="urn:microsoft.com/office/officeart/2005/8/layout/vList2"/>
    <dgm:cxn modelId="{E8C8A593-9E12-4ED4-A932-F8512E4EB5A3}" type="presParOf" srcId="{73EDD467-2638-4655-8DEB-EC11F6EEB83C}" destId="{BC1606E2-2422-412A-B869-FE1B47334899}" srcOrd="0" destOrd="0" presId="urn:microsoft.com/office/officeart/2005/8/layout/vList2"/>
    <dgm:cxn modelId="{6FF86DB4-3C7F-48C0-A358-05FE08C3CD77}" type="presParOf" srcId="{73EDD467-2638-4655-8DEB-EC11F6EEB83C}" destId="{60912326-7C5F-4B22-994D-ED70F96BFEDD}" srcOrd="1" destOrd="0" presId="urn:microsoft.com/office/officeart/2005/8/layout/vList2"/>
    <dgm:cxn modelId="{9DFF24F9-D353-4DCD-B3B4-31EABE6B8406}" type="presParOf" srcId="{73EDD467-2638-4655-8DEB-EC11F6EEB83C}" destId="{DEEB4215-80F1-4643-A2B8-6CA609453495}" srcOrd="2" destOrd="0" presId="urn:microsoft.com/office/officeart/2005/8/layout/vList2"/>
    <dgm:cxn modelId="{DB92A7EF-978F-4BEF-9EBC-E7FF82440EB3}" type="presParOf" srcId="{73EDD467-2638-4655-8DEB-EC11F6EEB83C}" destId="{2639F175-E527-4612-B9DE-CB31915F8C33}" srcOrd="3" destOrd="0" presId="urn:microsoft.com/office/officeart/2005/8/layout/vList2"/>
    <dgm:cxn modelId="{947795A2-A9B2-46CE-B63C-2B7A91272724}" type="presParOf" srcId="{73EDD467-2638-4655-8DEB-EC11F6EEB83C}" destId="{96FD5003-A71A-44CB-B4C3-DF9631059B66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F6BE4E9-E882-40E0-93C6-99581326C2CE}" type="datetimeFigureOut">
              <a:rPr lang="en-US"/>
              <a:pPr>
                <a:defRPr/>
              </a:pPr>
              <a:t>11/28/2021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E9008E5-929D-4C29-BF2F-30AF254151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b="1" smtClean="0">
                <a:cs typeface="Calibri" pitchFamily="34" charset="0"/>
              </a:rPr>
              <a:t>Ηλεκτρικό ρεύμα:</a:t>
            </a:r>
            <a:r>
              <a:rPr lang="en-US" smtClean="0">
                <a:cs typeface="Calibri" pitchFamily="34" charset="0"/>
              </a:rPr>
              <a:t> τα ηλεκτρικα φορτια υπαρχουν στην φυση και αλληλεπιδρουν ειπαμε λοιπον οτι τα ηλεκτρικά φορτια οταν εχουν την δυνατοτητα να κινηθουν παραγουν η.ρ.</a:t>
            </a:r>
            <a:endParaRPr lang="en-US" b="1" smtClean="0">
              <a:cs typeface="Calibri" pitchFamily="34" charset="0"/>
            </a:endParaRPr>
          </a:p>
        </p:txBody>
      </p:sp>
      <p:sp>
        <p:nvSpPr>
          <p:cNvPr id="1638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050954-A141-4859-A5A5-CFB6E7F95975}" type="slidenum">
              <a:rPr lang="en-US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n-US" smtClean="0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 descr="Tag=AccentColor&#10;Flavor=Light&#10;Target=FillAndLine">
            <a:extLst>
              <a:ext uri="{FF2B5EF4-FFF2-40B4-BE49-F238E27FC236}"/>
            </a:extLst>
          </p:cNvPr>
          <p:cNvSpPr/>
          <p:nvPr/>
        </p:nvSpPr>
        <p:spPr>
          <a:xfrm>
            <a:off x="838200" y="4737100"/>
            <a:ext cx="4243388" cy="26988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/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Autofit/>
          </a:bodyPr>
          <a:lstStyle>
            <a:lvl1pPr algn="l">
              <a:defRPr sz="9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EE43AB-0F0A-4B5A-B974-46C4381E4F02}" type="datetimeFigureOut">
              <a:rPr lang="en-US"/>
              <a:pPr>
                <a:defRPr/>
              </a:pPr>
              <a:t>11/28/2021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FB101F-6EFA-49E4-B6EF-63A400D353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 descr="Tag=AccentColor&#10;Flavor=Light&#10;Target=FillAndLine">
            <a:extLst>
              <a:ext uri="{FF2B5EF4-FFF2-40B4-BE49-F238E27FC236}"/>
            </a:extLst>
          </p:cNvPr>
          <p:cNvSpPr/>
          <p:nvPr/>
        </p:nvSpPr>
        <p:spPr>
          <a:xfrm>
            <a:off x="838200" y="1709738"/>
            <a:ext cx="10515600" cy="26987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/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AE0E7F-3DA1-4473-B6EC-5D541688CEEF}" type="datetimeFigureOut">
              <a:rPr lang="en-US"/>
              <a:pPr>
                <a:defRPr/>
              </a:pPr>
              <a:t>11/28/2021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B65943-18CE-44B9-AAEA-43186DD746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 descr="Tag=AccentColor&#10;Flavor=Light&#10;Target=FillAndLine">
            <a:extLst>
              <a:ext uri="{FF2B5EF4-FFF2-40B4-BE49-F238E27FC236}"/>
            </a:extLst>
          </p:cNvPr>
          <p:cNvSpPr/>
          <p:nvPr/>
        </p:nvSpPr>
        <p:spPr>
          <a:xfrm>
            <a:off x="838200" y="4737100"/>
            <a:ext cx="4243388" cy="26988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/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rmAutofit/>
          </a:bodyPr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1601D8-6903-4B9E-9E02-24B649EE35EC}" type="datetimeFigureOut">
              <a:rPr lang="en-US"/>
              <a:pPr>
                <a:defRPr/>
              </a:pPr>
              <a:t>11/28/2021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DCE7AC-02B8-495C-8F0D-19CDE04489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 descr="Tag=AccentColor&#10;Flavor=Light&#10;Target=FillAndLine">
            <a:extLst>
              <a:ext uri="{FF2B5EF4-FFF2-40B4-BE49-F238E27FC236}"/>
            </a:extLst>
          </p:cNvPr>
          <p:cNvSpPr/>
          <p:nvPr/>
        </p:nvSpPr>
        <p:spPr>
          <a:xfrm>
            <a:off x="838200" y="1709738"/>
            <a:ext cx="10515600" cy="26987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/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/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29384"/>
            <a:ext cx="5181600" cy="425196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29384"/>
            <a:ext cx="5181600" cy="42519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Date Placeholder 4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6B4AD2-5382-42BB-9C4A-84932EAB5E49}" type="datetimeFigureOut">
              <a:rPr lang="en-US"/>
              <a:pPr>
                <a:defRPr/>
              </a:pPr>
              <a:t>11/28/2021</a:t>
            </a:fld>
            <a:endParaRPr lang="en-US"/>
          </a:p>
        </p:txBody>
      </p:sp>
      <p:sp>
        <p:nvSpPr>
          <p:cNvPr id="7" name="Footer Placeholder 5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83BDF7-B668-4619-8347-C92F873D9F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" descr="Tag=AccentColor&#10;Flavor=Light&#10;Target=FillAndLine">
            <a:extLst>
              <a:ext uri="{FF2B5EF4-FFF2-40B4-BE49-F238E27FC236}"/>
            </a:extLst>
          </p:cNvPr>
          <p:cNvSpPr/>
          <p:nvPr/>
        </p:nvSpPr>
        <p:spPr>
          <a:xfrm>
            <a:off x="838200" y="1709738"/>
            <a:ext cx="10515600" cy="26987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/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38528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926080"/>
            <a:ext cx="5157787" cy="326440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38528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/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926080"/>
            <a:ext cx="5183188" cy="32644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6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08CB1-AFFA-43BF-A289-AD445B48577E}" type="datetimeFigureOut">
              <a:rPr lang="en-US"/>
              <a:pPr>
                <a:defRPr/>
              </a:pPr>
              <a:t>11/28/2021</a:t>
            </a:fld>
            <a:endParaRPr lang="en-US"/>
          </a:p>
        </p:txBody>
      </p:sp>
      <p:sp>
        <p:nvSpPr>
          <p:cNvPr id="9" name="Footer Placeholder 7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8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62A920-5471-4E83-9227-BC725C07B6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 descr="Tag=AccentColor&#10;Flavor=Light&#10;Target=FillAndLine">
            <a:extLst>
              <a:ext uri="{FF2B5EF4-FFF2-40B4-BE49-F238E27FC236}"/>
            </a:extLst>
          </p:cNvPr>
          <p:cNvSpPr/>
          <p:nvPr/>
        </p:nvSpPr>
        <p:spPr>
          <a:xfrm>
            <a:off x="3973513" y="5127625"/>
            <a:ext cx="4244975" cy="26988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/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3704" y="1728216"/>
            <a:ext cx="7781544" cy="3392424"/>
          </a:xfrm>
        </p:spPr>
        <p:txBody>
          <a:bodyPr>
            <a:normAutofit/>
          </a:bodyPr>
          <a:lstStyle>
            <a:lvl1pPr algn="ctr">
              <a:defRPr sz="7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2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90256A-74AC-49AD-AA83-F406F087BFB0}" type="datetimeFigureOut">
              <a:rPr lang="en-US"/>
              <a:pPr>
                <a:defRPr/>
              </a:pPr>
              <a:t>11/28/2021</a:t>
            </a:fld>
            <a:endParaRPr lang="en-US"/>
          </a:p>
        </p:txBody>
      </p:sp>
      <p:sp>
        <p:nvSpPr>
          <p:cNvPr id="5" name="Footer Placeholder 3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15974-FAF1-4A27-A5EC-BDA8AF48C4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5EBA06-CECC-4298-A7D6-353AB965F242}" type="datetimeFigureOut">
              <a:rPr lang="en-US"/>
              <a:pPr>
                <a:defRPr/>
              </a:pPr>
              <a:t>11/28/2021</a:t>
            </a:fld>
            <a:endParaRPr lang="en-US" dirty="0"/>
          </a:p>
        </p:txBody>
      </p:sp>
      <p:sp>
        <p:nvSpPr>
          <p:cNvPr id="3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653701-3C1A-49D4-86AF-ADAAC661C2B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 descr="Tag=AccentColor&#10;Flavor=Light&#10;Target=FillAndLine">
            <a:extLst>
              <a:ext uri="{FF2B5EF4-FFF2-40B4-BE49-F238E27FC236}"/>
            </a:extLst>
          </p:cNvPr>
          <p:cNvSpPr/>
          <p:nvPr/>
        </p:nvSpPr>
        <p:spPr>
          <a:xfrm rot="5400000">
            <a:off x="2797176" y="3254375"/>
            <a:ext cx="4481512" cy="26987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/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303520" y="548640"/>
            <a:ext cx="6053328" cy="5431536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/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2237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Date Placeholder 4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32E26F-3034-4408-8D5E-F0953B65666F}" type="datetimeFigureOut">
              <a:rPr lang="en-US"/>
              <a:pPr>
                <a:defRPr/>
              </a:pPr>
              <a:t>11/28/2021</a:t>
            </a:fld>
            <a:endParaRPr lang="en-US"/>
          </a:p>
        </p:txBody>
      </p:sp>
      <p:sp>
        <p:nvSpPr>
          <p:cNvPr id="7" name="Footer Placeholder 5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59BB91-09CE-4E98-8BFA-A74F0CA6D5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 descr="Tag=AccentColor&#10;Flavor=Light&#10;Target=FillAndLine">
            <a:extLst>
              <a:ext uri="{FF2B5EF4-FFF2-40B4-BE49-F238E27FC236}"/>
            </a:extLst>
          </p:cNvPr>
          <p:cNvSpPr/>
          <p:nvPr/>
        </p:nvSpPr>
        <p:spPr>
          <a:xfrm rot="5400000">
            <a:off x="2797176" y="3254375"/>
            <a:ext cx="4481512" cy="26987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/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1920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/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03520" y="548640"/>
            <a:ext cx="6053328" cy="5431536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/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1920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Date Placeholder 4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D73E01-08E5-4C4E-B98B-84D2BFAFA2ED}" type="datetimeFigureOut">
              <a:rPr lang="en-US"/>
              <a:pPr>
                <a:defRPr/>
              </a:pPr>
              <a:t>11/28/2021</a:t>
            </a:fld>
            <a:endParaRPr lang="en-US"/>
          </a:p>
        </p:txBody>
      </p:sp>
      <p:sp>
        <p:nvSpPr>
          <p:cNvPr id="7" name="Footer Placeholder 5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585A19-DF82-41A7-AF3A-66F40232B0A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/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50966-8A34-4702-90AC-F4F2F10F0A51}" type="datetimeFigureOut">
              <a:rPr lang="en-US"/>
              <a:pPr>
                <a:defRPr/>
              </a:pPr>
              <a:t>11/28/2021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717C9D-0856-471A-B74E-3CD3917F671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/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/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C41B5C-8592-4C3E-BDBE-E2CF9E0A2A4F}" type="datetimeFigureOut">
              <a:rPr lang="en-US"/>
              <a:pPr>
                <a:defRPr/>
              </a:pPr>
              <a:t>11/28/2021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C05284-61A1-4C60-9FB6-C4075C0E70F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DB11D30-8569-46E4-AE7D-0F19F1C3FCFF}" type="datetimeFigureOut">
              <a:rPr lang="en-US"/>
              <a:pPr>
                <a:defRPr/>
              </a:pPr>
              <a:t>11/28/2021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6845DFC-DD91-42BD-9A10-B4CAB1A406E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5" r:id="rId1"/>
    <p:sldLayoutId id="2147483876" r:id="rId2"/>
    <p:sldLayoutId id="2147483877" r:id="rId3"/>
    <p:sldLayoutId id="2147483878" r:id="rId4"/>
    <p:sldLayoutId id="2147483879" r:id="rId5"/>
    <p:sldLayoutId id="2147483880" r:id="rId6"/>
    <p:sldLayoutId id="2147483872" r:id="rId7"/>
    <p:sldLayoutId id="2147483881" r:id="rId8"/>
    <p:sldLayoutId id="2147483882" r:id="rId9"/>
    <p:sldLayoutId id="2147483873" r:id="rId10"/>
    <p:sldLayoutId id="214748387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The Serif Hand Black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The Serif Hand Black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The Serif Hand Black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The Serif Hand Black"/>
        </a:defRPr>
      </a:lvl5pPr>
      <a:lvl6pPr marL="457200" algn="l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The Serif Hand Black"/>
        </a:defRPr>
      </a:lvl6pPr>
      <a:lvl7pPr marL="914400" algn="l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The Serif Hand Black"/>
        </a:defRPr>
      </a:lvl7pPr>
      <a:lvl8pPr marL="1371600" algn="l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The Serif Hand Black"/>
        </a:defRPr>
      </a:lvl8pPr>
      <a:lvl9pPr marL="1828800" algn="l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The Serif Hand Black"/>
        </a:defRPr>
      </a:lvl9pPr>
    </p:titleStyle>
    <p:bodyStyle>
      <a:lvl1pPr marL="228600" indent="-228600" algn="l" rtl="0" eaLnBrk="0" fontAlgn="base" hangingPunct="0">
        <a:lnSpc>
          <a:spcPct val="110000"/>
        </a:lnSpc>
        <a:spcBef>
          <a:spcPts val="1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110000"/>
        </a:lnSpc>
        <a:spcBef>
          <a:spcPts val="5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11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11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11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11" Type="http://schemas.openxmlformats.org/officeDocument/2006/relationships/image" Target="../media/image10.png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9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phet.colorado.edu/sims/html/circuit-construction-kit-dc/latest/circuit-construction-kit-dc_el.html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docs.google.com/forms/d/e/1FAIpQLSfNCodRv_yDJXhq9eBsn6hr84PL_TITDxh9H_he9jMFDNbzow/viewform?usp=sf_link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38200" y="1709738"/>
            <a:ext cx="10515600" cy="26987"/>
          </a:xfrm>
          <a:custGeom>
            <a:avLst/>
            <a:gdLst/>
            <a:ahLst/>
            <a:cxnLst/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/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tx1"/>
              </a:solidFill>
            </a:endParaRPr>
          </a:p>
        </p:txBody>
      </p:sp>
      <p:sp useBgFill="1">
        <p:nvSpPr>
          <p:cNvPr id="32" name="Rectangle 35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8882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340" name="Title 1"/>
          <p:cNvSpPr>
            <a:spLocks noGrp="1"/>
          </p:cNvSpPr>
          <p:nvPr>
            <p:ph type="ctrTitle"/>
          </p:nvPr>
        </p:nvSpPr>
        <p:spPr>
          <a:xfrm>
            <a:off x="5297488" y="328613"/>
            <a:ext cx="6251575" cy="17843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6100" smtClean="0">
                <a:latin typeface="Century Gothic" pitchFamily="34" charset="0"/>
              </a:rPr>
              <a:t>Ηλεκτροτεχνία</a:t>
            </a:r>
            <a:br>
              <a:rPr lang="en-US" sz="6100" smtClean="0">
                <a:latin typeface="Century Gothic" pitchFamily="34" charset="0"/>
              </a:rPr>
            </a:br>
            <a:r>
              <a:rPr lang="en-US" sz="6100" smtClean="0">
                <a:latin typeface="Century Gothic" pitchFamily="34" charset="0"/>
              </a:rPr>
              <a:t>Β' ΕΠΑ.Λ.</a:t>
            </a:r>
          </a:p>
        </p:txBody>
      </p:sp>
      <p:sp>
        <p:nvSpPr>
          <p:cNvPr id="38" name="Rectangle 6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5413375" y="2395538"/>
            <a:ext cx="4243388" cy="26987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rgbClr val="F9EA47"/>
          </a:solidFill>
          <a:ln w="38100" cap="rnd">
            <a:solidFill>
              <a:srgbClr val="F9EA47"/>
            </a:solidFill>
            <a:round/>
            <a:extLst>
              <a:ext uri="{C807C97D-BFC1-408E-A445-0C87EB9F89A2}"/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342" name="Subtitle 2"/>
          <p:cNvSpPr>
            <a:spLocks noGrp="1"/>
          </p:cNvSpPr>
          <p:nvPr>
            <p:ph type="subTitle" idx="1"/>
          </p:nvPr>
        </p:nvSpPr>
        <p:spPr>
          <a:xfrm>
            <a:off x="5297488" y="2706688"/>
            <a:ext cx="6251575" cy="3484562"/>
          </a:xfrm>
        </p:spPr>
        <p:txBody>
          <a:bodyPr/>
          <a:lstStyle/>
          <a:p>
            <a:pPr indent="-228600" eaLnBrk="1" hangingPunct="1">
              <a:lnSpc>
                <a:spcPct val="100000"/>
              </a:lnSpc>
              <a:buFont typeface="Arial" charset="0"/>
              <a:buChar char="•"/>
            </a:pPr>
            <a:r>
              <a:rPr lang="en-US" sz="2400" b="1" smtClean="0">
                <a:latin typeface="Century Gothic" pitchFamily="34" charset="0"/>
              </a:rPr>
              <a:t>Ενότητα 1.2.2</a:t>
            </a:r>
          </a:p>
          <a:p>
            <a:pPr indent="-228600" eaLnBrk="1" hangingPunct="1">
              <a:lnSpc>
                <a:spcPct val="100000"/>
              </a:lnSpc>
              <a:buFont typeface="Arial" charset="0"/>
              <a:buChar char="•"/>
            </a:pPr>
            <a:r>
              <a:rPr lang="en-US" sz="2400" smtClean="0">
                <a:latin typeface="Century Gothic" pitchFamily="34" charset="0"/>
              </a:rPr>
              <a:t>Το ηλεκτρικό κύκλωμα</a:t>
            </a:r>
          </a:p>
          <a:p>
            <a:pPr indent="-228600" eaLnBrk="1" hangingPunct="1">
              <a:lnSpc>
                <a:spcPct val="100000"/>
              </a:lnSpc>
              <a:buFont typeface="Arial" charset="0"/>
              <a:buChar char="•"/>
            </a:pPr>
            <a:endParaRPr lang="en-US" sz="2400" smtClean="0">
              <a:latin typeface="Century Gothic" pitchFamily="34" charset="0"/>
            </a:endParaRPr>
          </a:p>
          <a:p>
            <a:pPr indent="-228600" eaLnBrk="1" hangingPunct="1">
              <a:lnSpc>
                <a:spcPct val="100000"/>
              </a:lnSpc>
              <a:buFont typeface="Arial" charset="0"/>
              <a:buChar char="•"/>
            </a:pPr>
            <a:endParaRPr lang="en-US" sz="2400" smtClean="0">
              <a:latin typeface="Century Gothic" pitchFamily="34" charset="0"/>
            </a:endParaRPr>
          </a:p>
          <a:p>
            <a:pPr indent="-228600" eaLnBrk="1" hangingPunct="1">
              <a:lnSpc>
                <a:spcPct val="100000"/>
              </a:lnSpc>
              <a:buFont typeface="Arial" charset="0"/>
              <a:buChar char="•"/>
            </a:pPr>
            <a:endParaRPr lang="en-US" sz="2400" smtClean="0">
              <a:latin typeface="Century Gothic" pitchFamily="34" charset="0"/>
            </a:endParaRPr>
          </a:p>
          <a:p>
            <a:pPr indent="-228600" eaLnBrk="1" hangingPunct="1">
              <a:lnSpc>
                <a:spcPct val="100000"/>
              </a:lnSpc>
              <a:buFont typeface="Arial" charset="0"/>
              <a:buChar char="•"/>
            </a:pPr>
            <a:r>
              <a:rPr lang="en-US" sz="2400" smtClean="0">
                <a:latin typeface="Century Gothic" pitchFamily="34" charset="0"/>
              </a:rPr>
              <a:t>Επιμέλεια</a:t>
            </a:r>
          </a:p>
          <a:p>
            <a:pPr indent="-228600" eaLnBrk="1" hangingPunct="1">
              <a:lnSpc>
                <a:spcPct val="100000"/>
              </a:lnSpc>
              <a:buFont typeface="Arial" charset="0"/>
              <a:buChar char="•"/>
            </a:pPr>
            <a:r>
              <a:rPr lang="en-US" sz="2400" smtClean="0">
                <a:latin typeface="Century Gothic" pitchFamily="34" charset="0"/>
              </a:rPr>
              <a:t>Δεσποτίδης Νίκος</a:t>
            </a:r>
          </a:p>
        </p:txBody>
      </p:sp>
      <p:pic>
        <p:nvPicPr>
          <p:cNvPr id="14343" name="Picture 3" descr="A drawing of a light bulb with yellow crumpled paper as its light"/>
          <p:cNvPicPr>
            <a:picLocks noChangeAspect="1"/>
          </p:cNvPicPr>
          <p:nvPr/>
        </p:nvPicPr>
        <p:blipFill>
          <a:blip r:embed="rId2"/>
          <a:srcRect l="18538" r="36131" b="-2"/>
          <a:stretch>
            <a:fillRect/>
          </a:stretch>
        </p:blipFill>
        <p:spPr bwMode="auto">
          <a:xfrm>
            <a:off x="0" y="0"/>
            <a:ext cx="4657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8882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363" name="Title 1"/>
          <p:cNvSpPr>
            <a:spLocks noGrp="1"/>
          </p:cNvSpPr>
          <p:nvPr>
            <p:ph type="title"/>
          </p:nvPr>
        </p:nvSpPr>
        <p:spPr>
          <a:xfrm>
            <a:off x="635000" y="633413"/>
            <a:ext cx="10922000" cy="1316037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</a:pPr>
            <a:r>
              <a:rPr lang="en-US" sz="4500" smtClean="0">
                <a:latin typeface="Century Gothic" pitchFamily="34" charset="0"/>
              </a:rPr>
              <a:t>Ανακεφαλαίωση προηγούμενου μαθήματος</a:t>
            </a:r>
          </a:p>
        </p:txBody>
      </p:sp>
      <p:sp>
        <p:nvSpPr>
          <p:cNvPr id="11" name="Rectangle 22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flipV="1">
            <a:off x="647700" y="2241550"/>
            <a:ext cx="10901363" cy="19050"/>
          </a:xfrm>
          <a:custGeom>
            <a:avLst/>
            <a:gdLst>
              <a:gd name="connsiteX0" fmla="*/ 0 w 10900219"/>
              <a:gd name="connsiteY0" fmla="*/ 0 h 18288"/>
              <a:gd name="connsiteX1" fmla="*/ 463259 w 10900219"/>
              <a:gd name="connsiteY1" fmla="*/ 0 h 18288"/>
              <a:gd name="connsiteX2" fmla="*/ 1144523 w 10900219"/>
              <a:gd name="connsiteY2" fmla="*/ 0 h 18288"/>
              <a:gd name="connsiteX3" fmla="*/ 1934789 w 10900219"/>
              <a:gd name="connsiteY3" fmla="*/ 0 h 18288"/>
              <a:gd name="connsiteX4" fmla="*/ 2289046 w 10900219"/>
              <a:gd name="connsiteY4" fmla="*/ 0 h 18288"/>
              <a:gd name="connsiteX5" fmla="*/ 2643303 w 10900219"/>
              <a:gd name="connsiteY5" fmla="*/ 0 h 18288"/>
              <a:gd name="connsiteX6" fmla="*/ 3542571 w 10900219"/>
              <a:gd name="connsiteY6" fmla="*/ 0 h 18288"/>
              <a:gd name="connsiteX7" fmla="*/ 4223835 w 10900219"/>
              <a:gd name="connsiteY7" fmla="*/ 0 h 18288"/>
              <a:gd name="connsiteX8" fmla="*/ 4578092 w 10900219"/>
              <a:gd name="connsiteY8" fmla="*/ 0 h 18288"/>
              <a:gd name="connsiteX9" fmla="*/ 5259356 w 10900219"/>
              <a:gd name="connsiteY9" fmla="*/ 0 h 18288"/>
              <a:gd name="connsiteX10" fmla="*/ 6158624 w 10900219"/>
              <a:gd name="connsiteY10" fmla="*/ 0 h 18288"/>
              <a:gd name="connsiteX11" fmla="*/ 6730885 w 10900219"/>
              <a:gd name="connsiteY11" fmla="*/ 0 h 18288"/>
              <a:gd name="connsiteX12" fmla="*/ 7303147 w 10900219"/>
              <a:gd name="connsiteY12" fmla="*/ 0 h 18288"/>
              <a:gd name="connsiteX13" fmla="*/ 7984410 w 10900219"/>
              <a:gd name="connsiteY13" fmla="*/ 0 h 18288"/>
              <a:gd name="connsiteX14" fmla="*/ 8774676 w 10900219"/>
              <a:gd name="connsiteY14" fmla="*/ 0 h 18288"/>
              <a:gd name="connsiteX15" fmla="*/ 9564942 w 10900219"/>
              <a:gd name="connsiteY15" fmla="*/ 0 h 18288"/>
              <a:gd name="connsiteX16" fmla="*/ 10900219 w 10900219"/>
              <a:gd name="connsiteY16" fmla="*/ 0 h 18288"/>
              <a:gd name="connsiteX17" fmla="*/ 10900219 w 10900219"/>
              <a:gd name="connsiteY17" fmla="*/ 18288 h 18288"/>
              <a:gd name="connsiteX18" fmla="*/ 10436960 w 10900219"/>
              <a:gd name="connsiteY18" fmla="*/ 18288 h 18288"/>
              <a:gd name="connsiteX19" fmla="*/ 9537692 w 10900219"/>
              <a:gd name="connsiteY19" fmla="*/ 18288 h 18288"/>
              <a:gd name="connsiteX20" fmla="*/ 8856428 w 10900219"/>
              <a:gd name="connsiteY20" fmla="*/ 18288 h 18288"/>
              <a:gd name="connsiteX21" fmla="*/ 8502171 w 10900219"/>
              <a:gd name="connsiteY21" fmla="*/ 18288 h 18288"/>
              <a:gd name="connsiteX22" fmla="*/ 7820907 w 10900219"/>
              <a:gd name="connsiteY22" fmla="*/ 18288 h 18288"/>
              <a:gd name="connsiteX23" fmla="*/ 7248646 w 10900219"/>
              <a:gd name="connsiteY23" fmla="*/ 18288 h 18288"/>
              <a:gd name="connsiteX24" fmla="*/ 6676384 w 10900219"/>
              <a:gd name="connsiteY24" fmla="*/ 18288 h 18288"/>
              <a:gd name="connsiteX25" fmla="*/ 6104123 w 10900219"/>
              <a:gd name="connsiteY25" fmla="*/ 18288 h 18288"/>
              <a:gd name="connsiteX26" fmla="*/ 5531861 w 10900219"/>
              <a:gd name="connsiteY26" fmla="*/ 18288 h 18288"/>
              <a:gd name="connsiteX27" fmla="*/ 4741595 w 10900219"/>
              <a:gd name="connsiteY27" fmla="*/ 18288 h 18288"/>
              <a:gd name="connsiteX28" fmla="*/ 4060332 w 10900219"/>
              <a:gd name="connsiteY28" fmla="*/ 18288 h 18288"/>
              <a:gd name="connsiteX29" fmla="*/ 3706074 w 10900219"/>
              <a:gd name="connsiteY29" fmla="*/ 18288 h 18288"/>
              <a:gd name="connsiteX30" fmla="*/ 3133813 w 10900219"/>
              <a:gd name="connsiteY30" fmla="*/ 18288 h 18288"/>
              <a:gd name="connsiteX31" fmla="*/ 2343547 w 10900219"/>
              <a:gd name="connsiteY31" fmla="*/ 18288 h 18288"/>
              <a:gd name="connsiteX32" fmla="*/ 1880288 w 10900219"/>
              <a:gd name="connsiteY32" fmla="*/ 18288 h 18288"/>
              <a:gd name="connsiteX33" fmla="*/ 981020 w 10900219"/>
              <a:gd name="connsiteY33" fmla="*/ 18288 h 18288"/>
              <a:gd name="connsiteX34" fmla="*/ 0 w 10900219"/>
              <a:gd name="connsiteY34" fmla="*/ 18288 h 18288"/>
              <a:gd name="connsiteX35" fmla="*/ 0 w 10900219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900219" h="18288" fill="none" extrusionOk="0">
                <a:moveTo>
                  <a:pt x="0" y="0"/>
                </a:moveTo>
                <a:cubicBezTo>
                  <a:pt x="118469" y="-6619"/>
                  <a:pt x="329397" y="-5525"/>
                  <a:pt x="463259" y="0"/>
                </a:cubicBezTo>
                <a:cubicBezTo>
                  <a:pt x="597121" y="5525"/>
                  <a:pt x="866598" y="4881"/>
                  <a:pt x="1144523" y="0"/>
                </a:cubicBezTo>
                <a:cubicBezTo>
                  <a:pt x="1422448" y="-4881"/>
                  <a:pt x="1761178" y="17159"/>
                  <a:pt x="1934789" y="0"/>
                </a:cubicBezTo>
                <a:cubicBezTo>
                  <a:pt x="2108400" y="-17159"/>
                  <a:pt x="2119134" y="-4032"/>
                  <a:pt x="2289046" y="0"/>
                </a:cubicBezTo>
                <a:cubicBezTo>
                  <a:pt x="2458958" y="4032"/>
                  <a:pt x="2472610" y="15385"/>
                  <a:pt x="2643303" y="0"/>
                </a:cubicBezTo>
                <a:cubicBezTo>
                  <a:pt x="2813996" y="-15385"/>
                  <a:pt x="3334189" y="-21234"/>
                  <a:pt x="3542571" y="0"/>
                </a:cubicBezTo>
                <a:cubicBezTo>
                  <a:pt x="3750953" y="21234"/>
                  <a:pt x="3991639" y="13212"/>
                  <a:pt x="4223835" y="0"/>
                </a:cubicBezTo>
                <a:cubicBezTo>
                  <a:pt x="4456031" y="-13212"/>
                  <a:pt x="4466914" y="13318"/>
                  <a:pt x="4578092" y="0"/>
                </a:cubicBezTo>
                <a:cubicBezTo>
                  <a:pt x="4689270" y="-13318"/>
                  <a:pt x="5120635" y="31363"/>
                  <a:pt x="5259356" y="0"/>
                </a:cubicBezTo>
                <a:cubicBezTo>
                  <a:pt x="5398077" y="-31363"/>
                  <a:pt x="5954119" y="-7091"/>
                  <a:pt x="6158624" y="0"/>
                </a:cubicBezTo>
                <a:cubicBezTo>
                  <a:pt x="6363129" y="7091"/>
                  <a:pt x="6535071" y="-8480"/>
                  <a:pt x="6730885" y="0"/>
                </a:cubicBezTo>
                <a:cubicBezTo>
                  <a:pt x="6926699" y="8480"/>
                  <a:pt x="7091018" y="19194"/>
                  <a:pt x="7303147" y="0"/>
                </a:cubicBezTo>
                <a:cubicBezTo>
                  <a:pt x="7515276" y="-19194"/>
                  <a:pt x="7840361" y="30755"/>
                  <a:pt x="7984410" y="0"/>
                </a:cubicBezTo>
                <a:cubicBezTo>
                  <a:pt x="8128459" y="-30755"/>
                  <a:pt x="8498590" y="39460"/>
                  <a:pt x="8774676" y="0"/>
                </a:cubicBezTo>
                <a:cubicBezTo>
                  <a:pt x="9050762" y="-39460"/>
                  <a:pt x="9204381" y="36508"/>
                  <a:pt x="9564942" y="0"/>
                </a:cubicBezTo>
                <a:cubicBezTo>
                  <a:pt x="9925503" y="-36508"/>
                  <a:pt x="10235542" y="59225"/>
                  <a:pt x="10900219" y="0"/>
                </a:cubicBezTo>
                <a:cubicBezTo>
                  <a:pt x="10900865" y="4451"/>
                  <a:pt x="10900709" y="9226"/>
                  <a:pt x="10900219" y="18288"/>
                </a:cubicBezTo>
                <a:cubicBezTo>
                  <a:pt x="10675942" y="21751"/>
                  <a:pt x="10609372" y="26977"/>
                  <a:pt x="10436960" y="18288"/>
                </a:cubicBezTo>
                <a:cubicBezTo>
                  <a:pt x="10264548" y="9599"/>
                  <a:pt x="9961150" y="-11074"/>
                  <a:pt x="9537692" y="18288"/>
                </a:cubicBezTo>
                <a:cubicBezTo>
                  <a:pt x="9114234" y="47650"/>
                  <a:pt x="9087386" y="35169"/>
                  <a:pt x="8856428" y="18288"/>
                </a:cubicBezTo>
                <a:cubicBezTo>
                  <a:pt x="8625470" y="1407"/>
                  <a:pt x="8634361" y="13786"/>
                  <a:pt x="8502171" y="18288"/>
                </a:cubicBezTo>
                <a:cubicBezTo>
                  <a:pt x="8369981" y="22790"/>
                  <a:pt x="8132296" y="22561"/>
                  <a:pt x="7820907" y="18288"/>
                </a:cubicBezTo>
                <a:cubicBezTo>
                  <a:pt x="7509518" y="14015"/>
                  <a:pt x="7432447" y="29431"/>
                  <a:pt x="7248646" y="18288"/>
                </a:cubicBezTo>
                <a:cubicBezTo>
                  <a:pt x="7064845" y="7145"/>
                  <a:pt x="6954380" y="2746"/>
                  <a:pt x="6676384" y="18288"/>
                </a:cubicBezTo>
                <a:cubicBezTo>
                  <a:pt x="6398388" y="33830"/>
                  <a:pt x="6292480" y="-4579"/>
                  <a:pt x="6104123" y="18288"/>
                </a:cubicBezTo>
                <a:cubicBezTo>
                  <a:pt x="5915766" y="41155"/>
                  <a:pt x="5703359" y="-8437"/>
                  <a:pt x="5531861" y="18288"/>
                </a:cubicBezTo>
                <a:cubicBezTo>
                  <a:pt x="5360363" y="45013"/>
                  <a:pt x="5056784" y="-12121"/>
                  <a:pt x="4741595" y="18288"/>
                </a:cubicBezTo>
                <a:cubicBezTo>
                  <a:pt x="4426406" y="48697"/>
                  <a:pt x="4364529" y="-10910"/>
                  <a:pt x="4060332" y="18288"/>
                </a:cubicBezTo>
                <a:cubicBezTo>
                  <a:pt x="3756135" y="47486"/>
                  <a:pt x="3816049" y="13364"/>
                  <a:pt x="3706074" y="18288"/>
                </a:cubicBezTo>
                <a:cubicBezTo>
                  <a:pt x="3596099" y="23212"/>
                  <a:pt x="3382238" y="37686"/>
                  <a:pt x="3133813" y="18288"/>
                </a:cubicBezTo>
                <a:cubicBezTo>
                  <a:pt x="2885388" y="-1110"/>
                  <a:pt x="2523125" y="15465"/>
                  <a:pt x="2343547" y="18288"/>
                </a:cubicBezTo>
                <a:cubicBezTo>
                  <a:pt x="2163969" y="21111"/>
                  <a:pt x="1985160" y="33196"/>
                  <a:pt x="1880288" y="18288"/>
                </a:cubicBezTo>
                <a:cubicBezTo>
                  <a:pt x="1775416" y="3380"/>
                  <a:pt x="1261751" y="-9914"/>
                  <a:pt x="981020" y="18288"/>
                </a:cubicBezTo>
                <a:cubicBezTo>
                  <a:pt x="700289" y="46490"/>
                  <a:pt x="314212" y="-15659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900219" h="18288" stroke="0" extrusionOk="0">
                <a:moveTo>
                  <a:pt x="0" y="0"/>
                </a:moveTo>
                <a:cubicBezTo>
                  <a:pt x="269624" y="3698"/>
                  <a:pt x="383061" y="-5818"/>
                  <a:pt x="572261" y="0"/>
                </a:cubicBezTo>
                <a:cubicBezTo>
                  <a:pt x="761461" y="5818"/>
                  <a:pt x="826360" y="-1890"/>
                  <a:pt x="926519" y="0"/>
                </a:cubicBezTo>
                <a:cubicBezTo>
                  <a:pt x="1026678" y="1890"/>
                  <a:pt x="1621671" y="-1096"/>
                  <a:pt x="1825787" y="0"/>
                </a:cubicBezTo>
                <a:cubicBezTo>
                  <a:pt x="2029903" y="1096"/>
                  <a:pt x="2212612" y="17145"/>
                  <a:pt x="2398048" y="0"/>
                </a:cubicBezTo>
                <a:cubicBezTo>
                  <a:pt x="2583484" y="-17145"/>
                  <a:pt x="2739759" y="-14168"/>
                  <a:pt x="2970310" y="0"/>
                </a:cubicBezTo>
                <a:cubicBezTo>
                  <a:pt x="3200861" y="14168"/>
                  <a:pt x="3502691" y="33180"/>
                  <a:pt x="3869578" y="0"/>
                </a:cubicBezTo>
                <a:cubicBezTo>
                  <a:pt x="4236465" y="-33180"/>
                  <a:pt x="4122134" y="-10470"/>
                  <a:pt x="4332837" y="0"/>
                </a:cubicBezTo>
                <a:cubicBezTo>
                  <a:pt x="4543540" y="10470"/>
                  <a:pt x="4834652" y="3572"/>
                  <a:pt x="5232105" y="0"/>
                </a:cubicBezTo>
                <a:cubicBezTo>
                  <a:pt x="5629558" y="-3572"/>
                  <a:pt x="5773178" y="-6604"/>
                  <a:pt x="6131373" y="0"/>
                </a:cubicBezTo>
                <a:cubicBezTo>
                  <a:pt x="6489568" y="6604"/>
                  <a:pt x="6621532" y="18870"/>
                  <a:pt x="6812637" y="0"/>
                </a:cubicBezTo>
                <a:cubicBezTo>
                  <a:pt x="7003742" y="-18870"/>
                  <a:pt x="7311146" y="18959"/>
                  <a:pt x="7711905" y="0"/>
                </a:cubicBezTo>
                <a:cubicBezTo>
                  <a:pt x="8112664" y="-18959"/>
                  <a:pt x="8080793" y="-24744"/>
                  <a:pt x="8284166" y="0"/>
                </a:cubicBezTo>
                <a:cubicBezTo>
                  <a:pt x="8487539" y="24744"/>
                  <a:pt x="8615041" y="-1627"/>
                  <a:pt x="8856428" y="0"/>
                </a:cubicBezTo>
                <a:cubicBezTo>
                  <a:pt x="9097815" y="1627"/>
                  <a:pt x="9475052" y="26322"/>
                  <a:pt x="9646694" y="0"/>
                </a:cubicBezTo>
                <a:cubicBezTo>
                  <a:pt x="9818336" y="-26322"/>
                  <a:pt x="9938906" y="-121"/>
                  <a:pt x="10218955" y="0"/>
                </a:cubicBezTo>
                <a:cubicBezTo>
                  <a:pt x="10499004" y="121"/>
                  <a:pt x="10697467" y="15326"/>
                  <a:pt x="10900219" y="0"/>
                </a:cubicBezTo>
                <a:cubicBezTo>
                  <a:pt x="10899812" y="8690"/>
                  <a:pt x="10900065" y="14141"/>
                  <a:pt x="10900219" y="18288"/>
                </a:cubicBezTo>
                <a:cubicBezTo>
                  <a:pt x="10543007" y="31201"/>
                  <a:pt x="10472057" y="15684"/>
                  <a:pt x="10109953" y="18288"/>
                </a:cubicBezTo>
                <a:cubicBezTo>
                  <a:pt x="9747849" y="20892"/>
                  <a:pt x="9872856" y="33007"/>
                  <a:pt x="9755696" y="18288"/>
                </a:cubicBezTo>
                <a:cubicBezTo>
                  <a:pt x="9638536" y="3569"/>
                  <a:pt x="9442681" y="6596"/>
                  <a:pt x="9292437" y="18288"/>
                </a:cubicBezTo>
                <a:cubicBezTo>
                  <a:pt x="9142193" y="29980"/>
                  <a:pt x="8817861" y="-11343"/>
                  <a:pt x="8393169" y="18288"/>
                </a:cubicBezTo>
                <a:cubicBezTo>
                  <a:pt x="7968477" y="47919"/>
                  <a:pt x="7919655" y="23228"/>
                  <a:pt x="7711905" y="18288"/>
                </a:cubicBezTo>
                <a:cubicBezTo>
                  <a:pt x="7504155" y="13348"/>
                  <a:pt x="7365667" y="6452"/>
                  <a:pt x="7248646" y="18288"/>
                </a:cubicBezTo>
                <a:cubicBezTo>
                  <a:pt x="7131625" y="30124"/>
                  <a:pt x="6776155" y="2871"/>
                  <a:pt x="6567382" y="18288"/>
                </a:cubicBezTo>
                <a:cubicBezTo>
                  <a:pt x="6358609" y="33705"/>
                  <a:pt x="6372933" y="1091"/>
                  <a:pt x="6213125" y="18288"/>
                </a:cubicBezTo>
                <a:cubicBezTo>
                  <a:pt x="6053317" y="35485"/>
                  <a:pt x="5980913" y="1290"/>
                  <a:pt x="5858868" y="18288"/>
                </a:cubicBezTo>
                <a:cubicBezTo>
                  <a:pt x="5736823" y="35286"/>
                  <a:pt x="5481395" y="5492"/>
                  <a:pt x="5177604" y="18288"/>
                </a:cubicBezTo>
                <a:cubicBezTo>
                  <a:pt x="4873813" y="31084"/>
                  <a:pt x="4854222" y="37160"/>
                  <a:pt x="4714345" y="18288"/>
                </a:cubicBezTo>
                <a:cubicBezTo>
                  <a:pt x="4574468" y="-584"/>
                  <a:pt x="4298550" y="22981"/>
                  <a:pt x="3924079" y="18288"/>
                </a:cubicBezTo>
                <a:cubicBezTo>
                  <a:pt x="3549608" y="13595"/>
                  <a:pt x="3645461" y="-921"/>
                  <a:pt x="3460820" y="18288"/>
                </a:cubicBezTo>
                <a:cubicBezTo>
                  <a:pt x="3276179" y="37497"/>
                  <a:pt x="3004470" y="-15027"/>
                  <a:pt x="2670554" y="18288"/>
                </a:cubicBezTo>
                <a:cubicBezTo>
                  <a:pt x="2336638" y="51603"/>
                  <a:pt x="2425773" y="17517"/>
                  <a:pt x="2316297" y="18288"/>
                </a:cubicBezTo>
                <a:cubicBezTo>
                  <a:pt x="2206821" y="19059"/>
                  <a:pt x="1757890" y="42158"/>
                  <a:pt x="1526031" y="18288"/>
                </a:cubicBezTo>
                <a:cubicBezTo>
                  <a:pt x="1294172" y="-5582"/>
                  <a:pt x="1213137" y="12281"/>
                  <a:pt x="1062771" y="18288"/>
                </a:cubicBezTo>
                <a:cubicBezTo>
                  <a:pt x="912405" y="24295"/>
                  <a:pt x="829444" y="7304"/>
                  <a:pt x="708514" y="18288"/>
                </a:cubicBezTo>
                <a:cubicBezTo>
                  <a:pt x="587584" y="29272"/>
                  <a:pt x="227877" y="37311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4925">
            <a:solidFill>
              <a:schemeClr val="accent1"/>
            </a:solidFill>
            <a:round/>
            <a:extLst>
              <a:ext uri="{C807C97D-BFC1-408E-A445-0C87EB9F89A2}"/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aphicFrame>
        <p:nvGraphicFramePr>
          <p:cNvPr id="7" name="Content Placeholder 2">
            <a:extLst>
              <a:ext uri="{FF2B5EF4-FFF2-40B4-BE49-F238E27FC236}"/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45837" y="2747225"/>
          <a:ext cx="10915869" cy="34789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8882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411" name="Title 1"/>
          <p:cNvSpPr>
            <a:spLocks noGrp="1"/>
          </p:cNvSpPr>
          <p:nvPr>
            <p:ph type="title"/>
          </p:nvPr>
        </p:nvSpPr>
        <p:spPr>
          <a:xfrm>
            <a:off x="152400" y="785813"/>
            <a:ext cx="4079875" cy="1600200"/>
          </a:xfrm>
        </p:spPr>
        <p:txBody>
          <a:bodyPr/>
          <a:lstStyle/>
          <a:p>
            <a:pPr eaLnBrk="1" hangingPunct="1"/>
            <a:r>
              <a:rPr lang="en-US" sz="4800" smtClean="0">
                <a:latin typeface="Century Gothic" pitchFamily="34" charset="0"/>
              </a:rPr>
              <a:t>Στόχος του μαθήματος...</a:t>
            </a:r>
          </a:p>
        </p:txBody>
      </p:sp>
      <p:pic>
        <p:nvPicPr>
          <p:cNvPr id="17412" name="Ink 17"/>
          <p:cNvPicPr>
            <a:picLocks noGrp="1" noRot="1" noChangeAspect="1" noMove="1" noResize="1" noEditPoints="1" noAdjustHandles="1" noChangeArrowheads="1" noChangeShapeType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37225" y="1955800"/>
            <a:ext cx="36513" cy="3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22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314825" y="785813"/>
            <a:ext cx="19050" cy="1600200"/>
          </a:xfrm>
          <a:custGeom>
            <a:avLst/>
            <a:gdLst>
              <a:gd name="connsiteX0" fmla="*/ 0 w 18288"/>
              <a:gd name="connsiteY0" fmla="*/ 0 h 1600200"/>
              <a:gd name="connsiteX1" fmla="*/ 18288 w 18288"/>
              <a:gd name="connsiteY1" fmla="*/ 0 h 1600200"/>
              <a:gd name="connsiteX2" fmla="*/ 18288 w 18288"/>
              <a:gd name="connsiteY2" fmla="*/ 549402 h 1600200"/>
              <a:gd name="connsiteX3" fmla="*/ 18288 w 18288"/>
              <a:gd name="connsiteY3" fmla="*/ 1114806 h 1600200"/>
              <a:gd name="connsiteX4" fmla="*/ 18288 w 18288"/>
              <a:gd name="connsiteY4" fmla="*/ 1600200 h 1600200"/>
              <a:gd name="connsiteX5" fmla="*/ 0 w 18288"/>
              <a:gd name="connsiteY5" fmla="*/ 1600200 h 1600200"/>
              <a:gd name="connsiteX6" fmla="*/ 0 w 18288"/>
              <a:gd name="connsiteY6" fmla="*/ 1066800 h 1600200"/>
              <a:gd name="connsiteX7" fmla="*/ 0 w 18288"/>
              <a:gd name="connsiteY7" fmla="*/ 517398 h 1600200"/>
              <a:gd name="connsiteX8" fmla="*/ 0 w 18288"/>
              <a:gd name="connsiteY8" fmla="*/ 0 h 160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288" h="1600200" fill="none" extrusionOk="0">
                <a:moveTo>
                  <a:pt x="0" y="0"/>
                </a:moveTo>
                <a:cubicBezTo>
                  <a:pt x="4865" y="374"/>
                  <a:pt x="13608" y="53"/>
                  <a:pt x="18288" y="0"/>
                </a:cubicBezTo>
                <a:cubicBezTo>
                  <a:pt x="23286" y="215154"/>
                  <a:pt x="-6672" y="375145"/>
                  <a:pt x="18288" y="549402"/>
                </a:cubicBezTo>
                <a:cubicBezTo>
                  <a:pt x="43248" y="723659"/>
                  <a:pt x="44414" y="873011"/>
                  <a:pt x="18288" y="1114806"/>
                </a:cubicBezTo>
                <a:cubicBezTo>
                  <a:pt x="-7838" y="1356601"/>
                  <a:pt x="13030" y="1360490"/>
                  <a:pt x="18288" y="1600200"/>
                </a:cubicBezTo>
                <a:cubicBezTo>
                  <a:pt x="10638" y="1600772"/>
                  <a:pt x="4111" y="1599793"/>
                  <a:pt x="0" y="1600200"/>
                </a:cubicBezTo>
                <a:cubicBezTo>
                  <a:pt x="-6890" y="1375807"/>
                  <a:pt x="21339" y="1304563"/>
                  <a:pt x="0" y="1066800"/>
                </a:cubicBezTo>
                <a:cubicBezTo>
                  <a:pt x="-21339" y="829037"/>
                  <a:pt x="-23009" y="689986"/>
                  <a:pt x="0" y="517398"/>
                </a:cubicBezTo>
                <a:cubicBezTo>
                  <a:pt x="23009" y="344810"/>
                  <a:pt x="-9921" y="122345"/>
                  <a:pt x="0" y="0"/>
                </a:cubicBezTo>
                <a:close/>
              </a:path>
              <a:path w="18288" h="1600200" stroke="0" extrusionOk="0">
                <a:moveTo>
                  <a:pt x="0" y="0"/>
                </a:moveTo>
                <a:cubicBezTo>
                  <a:pt x="5341" y="9"/>
                  <a:pt x="11148" y="-611"/>
                  <a:pt x="18288" y="0"/>
                </a:cubicBezTo>
                <a:cubicBezTo>
                  <a:pt x="31387" y="104987"/>
                  <a:pt x="17137" y="300374"/>
                  <a:pt x="18288" y="485394"/>
                </a:cubicBezTo>
                <a:cubicBezTo>
                  <a:pt x="19439" y="670414"/>
                  <a:pt x="37394" y="922400"/>
                  <a:pt x="18288" y="1050798"/>
                </a:cubicBezTo>
                <a:cubicBezTo>
                  <a:pt x="-818" y="1179196"/>
                  <a:pt x="6556" y="1394957"/>
                  <a:pt x="18288" y="1600200"/>
                </a:cubicBezTo>
                <a:cubicBezTo>
                  <a:pt x="12642" y="1600430"/>
                  <a:pt x="3803" y="1599869"/>
                  <a:pt x="0" y="1600200"/>
                </a:cubicBezTo>
                <a:cubicBezTo>
                  <a:pt x="10832" y="1355159"/>
                  <a:pt x="-10163" y="1159269"/>
                  <a:pt x="0" y="1034796"/>
                </a:cubicBezTo>
                <a:cubicBezTo>
                  <a:pt x="10163" y="910323"/>
                  <a:pt x="5178" y="626710"/>
                  <a:pt x="0" y="469392"/>
                </a:cubicBezTo>
                <a:cubicBezTo>
                  <a:pt x="-5178" y="312074"/>
                  <a:pt x="20387" y="137476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4925">
            <a:solidFill>
              <a:schemeClr val="accent1"/>
            </a:solidFill>
            <a:round/>
            <a:extLst>
              <a:ext uri="{C807C97D-BFC1-408E-A445-0C87EB9F89A2}"/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414" name="Content Placeholder 9"/>
          <p:cNvSpPr>
            <a:spLocks noGrp="1"/>
          </p:cNvSpPr>
          <p:nvPr>
            <p:ph idx="1"/>
          </p:nvPr>
        </p:nvSpPr>
        <p:spPr>
          <a:xfrm>
            <a:off x="4654550" y="371475"/>
            <a:ext cx="6894513" cy="2208213"/>
          </a:xfrm>
        </p:spPr>
        <p:txBody>
          <a:bodyPr anchor="ctr"/>
          <a:lstStyle/>
          <a:p>
            <a:pPr eaLnBrk="1" hangingPunct="1">
              <a:lnSpc>
                <a:spcPct val="100000"/>
              </a:lnSpc>
            </a:pPr>
            <a:endParaRPr lang="en-US" smtClean="0">
              <a:ea typeface="The Hand Bold"/>
              <a:cs typeface="The Hand Bold"/>
            </a:endParaRPr>
          </a:p>
          <a:p>
            <a:pPr eaLnBrk="1" hangingPunct="1">
              <a:lnSpc>
                <a:spcPct val="100000"/>
              </a:lnSpc>
            </a:pPr>
            <a:r>
              <a:rPr lang="en-US" smtClean="0">
                <a:latin typeface="Century Gothic" pitchFamily="34" charset="0"/>
                <a:ea typeface="The Hand Bold"/>
                <a:cs typeface="The Hand Bold"/>
              </a:rPr>
              <a:t>Να ορίζουμε το ηλεκτρικό κύκλωμα</a:t>
            </a:r>
            <a:endParaRPr lang="en-US" smtClean="0">
              <a:latin typeface="Century Gothic" pitchFamily="34" charset="0"/>
            </a:endParaRPr>
          </a:p>
          <a:p>
            <a:pPr eaLnBrk="1" hangingPunct="1">
              <a:lnSpc>
                <a:spcPct val="100000"/>
              </a:lnSpc>
            </a:pPr>
            <a:endParaRPr lang="en-US" sz="500" smtClean="0">
              <a:latin typeface="Century Gothic" pitchFamily="34" charset="0"/>
            </a:endParaRPr>
          </a:p>
          <a:p>
            <a:pPr eaLnBrk="1" hangingPunct="1">
              <a:lnSpc>
                <a:spcPct val="100000"/>
              </a:lnSpc>
            </a:pPr>
            <a:r>
              <a:rPr lang="en-US" smtClean="0">
                <a:latin typeface="Century Gothic" pitchFamily="34" charset="0"/>
                <a:ea typeface="The Hand Bold"/>
                <a:cs typeface="The Hand Bold"/>
              </a:rPr>
              <a:t>Να αναγνωρίζουμε τα στοιχεία από τα οποία αποτελείται ένα ηλεκτρικό κύκλωμα</a:t>
            </a:r>
            <a:endParaRPr lang="en-US" smtClean="0">
              <a:latin typeface="Century Gothic" pitchFamily="34" charset="0"/>
            </a:endParaRPr>
          </a:p>
        </p:txBody>
      </p:sp>
      <p:pic>
        <p:nvPicPr>
          <p:cNvPr id="17415" name="Graphic 8" descr="Brontosaurus standing on hind legs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6025" y="2570163"/>
            <a:ext cx="3968750" cy="3967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1" descr="Diagram, schematic&#10;&#10;Description automatically generated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13575" y="2887663"/>
            <a:ext cx="4171950" cy="375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38200" y="1709738"/>
            <a:ext cx="10515600" cy="26987"/>
          </a:xfrm>
          <a:custGeom>
            <a:avLst/>
            <a:gdLst/>
            <a:ahLst/>
            <a:cxnLst/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/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tx1"/>
              </a:solidFill>
            </a:endParaRPr>
          </a:p>
        </p:txBody>
      </p:sp>
      <p:sp useBgFill="1">
        <p:nvSpPr>
          <p:cNvPr id="13" name="Rectangle 12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7793038" y="639763"/>
            <a:ext cx="4237037" cy="1714500"/>
          </a:xfrm>
        </p:spPr>
        <p:txBody>
          <a:bodyPr/>
          <a:lstStyle/>
          <a:p>
            <a:pPr eaLnBrk="1" hangingPunct="1"/>
            <a:r>
              <a:rPr lang="en-US" sz="4000" smtClean="0">
                <a:latin typeface="Century Gothic" pitchFamily="34" charset="0"/>
              </a:rPr>
              <a:t>Ηλεκτρική πηγή</a:t>
            </a:r>
          </a:p>
        </p:txBody>
      </p:sp>
      <p:sp>
        <p:nvSpPr>
          <p:cNvPr id="15" name="Rectangle 6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129588" y="2528888"/>
            <a:ext cx="3376612" cy="19050"/>
          </a:xfrm>
          <a:custGeom>
            <a:avLst/>
            <a:gdLst>
              <a:gd name="connsiteX0" fmla="*/ 0 w 3376602"/>
              <a:gd name="connsiteY0" fmla="*/ 0 h 18288"/>
              <a:gd name="connsiteX1" fmla="*/ 641554 w 3376602"/>
              <a:gd name="connsiteY1" fmla="*/ 0 h 18288"/>
              <a:gd name="connsiteX2" fmla="*/ 1316875 w 3376602"/>
              <a:gd name="connsiteY2" fmla="*/ 0 h 18288"/>
              <a:gd name="connsiteX3" fmla="*/ 2025961 w 3376602"/>
              <a:gd name="connsiteY3" fmla="*/ 0 h 18288"/>
              <a:gd name="connsiteX4" fmla="*/ 2735048 w 3376602"/>
              <a:gd name="connsiteY4" fmla="*/ 0 h 18288"/>
              <a:gd name="connsiteX5" fmla="*/ 3376602 w 3376602"/>
              <a:gd name="connsiteY5" fmla="*/ 0 h 18288"/>
              <a:gd name="connsiteX6" fmla="*/ 3376602 w 3376602"/>
              <a:gd name="connsiteY6" fmla="*/ 18288 h 18288"/>
              <a:gd name="connsiteX7" fmla="*/ 2633750 w 3376602"/>
              <a:gd name="connsiteY7" fmla="*/ 18288 h 18288"/>
              <a:gd name="connsiteX8" fmla="*/ 1890897 w 3376602"/>
              <a:gd name="connsiteY8" fmla="*/ 18288 h 18288"/>
              <a:gd name="connsiteX9" fmla="*/ 1215577 w 3376602"/>
              <a:gd name="connsiteY9" fmla="*/ 18288 h 18288"/>
              <a:gd name="connsiteX10" fmla="*/ 0 w 3376602"/>
              <a:gd name="connsiteY10" fmla="*/ 18288 h 18288"/>
              <a:gd name="connsiteX11" fmla="*/ 0 w 3376602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376602" h="18288" fill="none" extrusionOk="0">
                <a:moveTo>
                  <a:pt x="0" y="0"/>
                </a:moveTo>
                <a:cubicBezTo>
                  <a:pt x="154337" y="-26787"/>
                  <a:pt x="393692" y="25344"/>
                  <a:pt x="641554" y="0"/>
                </a:cubicBezTo>
                <a:cubicBezTo>
                  <a:pt x="889416" y="-25344"/>
                  <a:pt x="1078313" y="12271"/>
                  <a:pt x="1316875" y="0"/>
                </a:cubicBezTo>
                <a:cubicBezTo>
                  <a:pt x="1555437" y="-12271"/>
                  <a:pt x="1698513" y="30110"/>
                  <a:pt x="2025961" y="0"/>
                </a:cubicBezTo>
                <a:cubicBezTo>
                  <a:pt x="2353409" y="-30110"/>
                  <a:pt x="2474986" y="1722"/>
                  <a:pt x="2735048" y="0"/>
                </a:cubicBezTo>
                <a:cubicBezTo>
                  <a:pt x="2995110" y="-1722"/>
                  <a:pt x="3097437" y="28961"/>
                  <a:pt x="3376602" y="0"/>
                </a:cubicBezTo>
                <a:cubicBezTo>
                  <a:pt x="3375893" y="8157"/>
                  <a:pt x="3376189" y="12125"/>
                  <a:pt x="3376602" y="18288"/>
                </a:cubicBezTo>
                <a:cubicBezTo>
                  <a:pt x="3037458" y="40377"/>
                  <a:pt x="2857195" y="34928"/>
                  <a:pt x="2633750" y="18288"/>
                </a:cubicBezTo>
                <a:cubicBezTo>
                  <a:pt x="2410305" y="1648"/>
                  <a:pt x="2066994" y="17360"/>
                  <a:pt x="1890897" y="18288"/>
                </a:cubicBezTo>
                <a:cubicBezTo>
                  <a:pt x="1714800" y="19216"/>
                  <a:pt x="1521080" y="47858"/>
                  <a:pt x="1215577" y="18288"/>
                </a:cubicBezTo>
                <a:cubicBezTo>
                  <a:pt x="910074" y="-11282"/>
                  <a:pt x="278912" y="61767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376602" h="18288" stroke="0" extrusionOk="0">
                <a:moveTo>
                  <a:pt x="0" y="0"/>
                </a:moveTo>
                <a:cubicBezTo>
                  <a:pt x="304565" y="-9016"/>
                  <a:pt x="402571" y="29762"/>
                  <a:pt x="641554" y="0"/>
                </a:cubicBezTo>
                <a:cubicBezTo>
                  <a:pt x="880537" y="-29762"/>
                  <a:pt x="963871" y="-12492"/>
                  <a:pt x="1215577" y="0"/>
                </a:cubicBezTo>
                <a:cubicBezTo>
                  <a:pt x="1467283" y="12492"/>
                  <a:pt x="1723274" y="15353"/>
                  <a:pt x="1958429" y="0"/>
                </a:cubicBezTo>
                <a:cubicBezTo>
                  <a:pt x="2193584" y="-15353"/>
                  <a:pt x="2347125" y="7922"/>
                  <a:pt x="2599984" y="0"/>
                </a:cubicBezTo>
                <a:cubicBezTo>
                  <a:pt x="2852843" y="-7922"/>
                  <a:pt x="3186422" y="-30763"/>
                  <a:pt x="3376602" y="0"/>
                </a:cubicBezTo>
                <a:cubicBezTo>
                  <a:pt x="3376338" y="4493"/>
                  <a:pt x="3376986" y="9472"/>
                  <a:pt x="3376602" y="18288"/>
                </a:cubicBezTo>
                <a:cubicBezTo>
                  <a:pt x="3080522" y="-5475"/>
                  <a:pt x="3038559" y="47323"/>
                  <a:pt x="2701282" y="18288"/>
                </a:cubicBezTo>
                <a:cubicBezTo>
                  <a:pt x="2364005" y="-10747"/>
                  <a:pt x="2245031" y="49099"/>
                  <a:pt x="1958429" y="18288"/>
                </a:cubicBezTo>
                <a:cubicBezTo>
                  <a:pt x="1671827" y="-12523"/>
                  <a:pt x="1619741" y="31109"/>
                  <a:pt x="1384407" y="18288"/>
                </a:cubicBezTo>
                <a:cubicBezTo>
                  <a:pt x="1149073" y="5467"/>
                  <a:pt x="947712" y="-11758"/>
                  <a:pt x="709086" y="18288"/>
                </a:cubicBezTo>
                <a:cubicBezTo>
                  <a:pt x="470460" y="48334"/>
                  <a:pt x="186882" y="50183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rgbClr val="FFF382"/>
          </a:solidFill>
          <a:ln w="38100" cap="rnd">
            <a:solidFill>
              <a:srgbClr val="FFF382"/>
            </a:solidFill>
            <a:round/>
            <a:extLst>
              <a:ext uri="{C807C97D-BFC1-408E-A445-0C87EB9F89A2}"/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779463" y="3632200"/>
            <a:ext cx="10782300" cy="2586038"/>
          </a:xfrm>
        </p:spPr>
        <p:txBody>
          <a:bodyPr/>
          <a:lstStyle/>
          <a:p>
            <a:pPr indent="-228600" eaLnBrk="1" hangingPunct="1">
              <a:buFont typeface="Arial" charset="0"/>
              <a:buChar char="•"/>
            </a:pPr>
            <a:r>
              <a:rPr lang="en-US" sz="2200" smtClean="0">
                <a:latin typeface="Century Gothic" pitchFamily="34" charset="0"/>
              </a:rPr>
              <a:t>Οταν δύο φορτία συνδεθούν με σύρμα, τότε τα ηλεκτρόνια θα μεταφερθούν από το αρνητικό στο θετικό φορτίο, με αποτέλεσμα να αποφορτιστούν και να γίνουν ουδέτερα.</a:t>
            </a:r>
          </a:p>
          <a:p>
            <a:pPr indent="-228600" eaLnBrk="1" hangingPunct="1">
              <a:buFont typeface="Arial" charset="0"/>
              <a:buChar char="•"/>
            </a:pPr>
            <a:endParaRPr lang="en-US" sz="2200" smtClean="0">
              <a:latin typeface="Century Gothic" pitchFamily="34" charset="0"/>
            </a:endParaRPr>
          </a:p>
          <a:p>
            <a:pPr indent="-228600" eaLnBrk="1" hangingPunct="1">
              <a:buFont typeface="Arial" charset="0"/>
              <a:buChar char="•"/>
            </a:pPr>
            <a:r>
              <a:rPr lang="en-US" sz="2200" smtClean="0">
                <a:latin typeface="Century Gothic" pitchFamily="34" charset="0"/>
              </a:rPr>
              <a:t>Η </a:t>
            </a:r>
            <a:r>
              <a:rPr lang="en-US" sz="2200" b="1" smtClean="0">
                <a:latin typeface="Century Gothic" pitchFamily="34" charset="0"/>
              </a:rPr>
              <a:t>ηλεκτρική πηγή</a:t>
            </a:r>
            <a:r>
              <a:rPr lang="en-US" sz="2200" smtClean="0">
                <a:latin typeface="Century Gothic" pitchFamily="34" charset="0"/>
              </a:rPr>
              <a:t> λειτουργεί σαν </a:t>
            </a:r>
            <a:r>
              <a:rPr lang="en-US" sz="2200" b="1" smtClean="0">
                <a:latin typeface="Century Gothic" pitchFamily="34" charset="0"/>
              </a:rPr>
              <a:t>αντλία ηλεκτρονίων</a:t>
            </a:r>
            <a:r>
              <a:rPr lang="en-US" sz="2200" smtClean="0">
                <a:latin typeface="Century Gothic" pitchFamily="34" charset="0"/>
              </a:rPr>
              <a:t>, καθώς παίρνει τα ηλεκτρόνια από τον θετικό πόλο και τα μεταφέρει στον αρνητικό, διατηρώντας συνεχή την ροή των ηλεκτρονίων.</a:t>
            </a:r>
          </a:p>
        </p:txBody>
      </p:sp>
      <p:pic>
        <p:nvPicPr>
          <p:cNvPr id="18439" name="Ink 16"/>
          <p:cNvPicPr>
            <a:picLocks noGrp="1" noRot="1" noChangeAspect="1" noMove="1" noResize="1" noEditPoints="1" noAdjustHandles="1" noChangeArrowheads="1" noChangeShapeType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18263" y="1955800"/>
            <a:ext cx="36512" cy="3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Diagram&#10;&#10;Description automatically generated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19100" y="438150"/>
            <a:ext cx="5716588" cy="2789238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8" descr="Diagram&#10;&#10;Description automatically generated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45475" y="2036763"/>
            <a:ext cx="3746500" cy="443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1285875" y="2268538"/>
            <a:ext cx="5940425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Century Gothic" pitchFamily="34" charset="0"/>
              </a:rPr>
              <a:t>Οι </a:t>
            </a:r>
            <a:r>
              <a:rPr lang="en-US" b="1">
                <a:latin typeface="Century Gothic" pitchFamily="34" charset="0"/>
              </a:rPr>
              <a:t>πηγές συνεχούς ρεύματος</a:t>
            </a:r>
            <a:r>
              <a:rPr lang="en-US">
                <a:latin typeface="Century Gothic" pitchFamily="34" charset="0"/>
              </a:rPr>
              <a:t> παράγουν ηλεκτρικό ρεύμα, στο οποίο η κίνηση των ηλεκτρονίων έχει </a:t>
            </a:r>
            <a:r>
              <a:rPr lang="en-US" b="1">
                <a:latin typeface="Century Gothic" pitchFamily="34" charset="0"/>
              </a:rPr>
              <a:t>σταθερή φορά</a:t>
            </a:r>
            <a:r>
              <a:rPr lang="en-US">
                <a:latin typeface="Century Gothic" pitchFamily="34" charset="0"/>
              </a:rPr>
              <a:t>.</a:t>
            </a:r>
            <a:endParaRPr lang="en-US" b="1">
              <a:latin typeface="Century Gothic" pitchFamily="34" charset="0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1282700" y="4514850"/>
            <a:ext cx="5965825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Century Gothic" pitchFamily="34" charset="0"/>
              </a:rPr>
              <a:t>Οι </a:t>
            </a:r>
            <a:r>
              <a:rPr lang="en-US" b="1">
                <a:latin typeface="Century Gothic" pitchFamily="34" charset="0"/>
              </a:rPr>
              <a:t>πηγές εναλλασσόμενου ρεύματος</a:t>
            </a:r>
            <a:r>
              <a:rPr lang="en-US">
                <a:latin typeface="Century Gothic" pitchFamily="34" charset="0"/>
              </a:rPr>
              <a:t> παράγουν ηλεκτρικό ρεύμα, στο οποίο η φορά της κίνησης των ηλεκτρονίων </a:t>
            </a:r>
            <a:r>
              <a:rPr lang="en-US" b="1">
                <a:latin typeface="Century Gothic" pitchFamily="34" charset="0"/>
              </a:rPr>
              <a:t>εναλλασσει κατεύθυνση</a:t>
            </a:r>
            <a:r>
              <a:rPr lang="en-US">
                <a:latin typeface="Century Gothic" pitchFamily="34" charset="0"/>
              </a:rPr>
              <a:t>.</a:t>
            </a:r>
          </a:p>
        </p:txBody>
      </p:sp>
      <p:sp>
        <p:nvSpPr>
          <p:cNvPr id="19460" name="TextBox 21"/>
          <p:cNvSpPr txBox="1">
            <a:spLocks noChangeArrowheads="1"/>
          </p:cNvSpPr>
          <p:nvPr/>
        </p:nvSpPr>
        <p:spPr bwMode="auto">
          <a:xfrm>
            <a:off x="142875" y="808038"/>
            <a:ext cx="119284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>
                <a:latin typeface="Century Gothic" pitchFamily="34" charset="0"/>
              </a:rPr>
              <a:t>Ηλεκτρικές πηγές συνεχούς και εναλλασσόμενου ρεύματος</a:t>
            </a:r>
          </a:p>
          <a:p>
            <a:endParaRPr lang="en-US"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z="3600" smtClean="0"/>
              <a:t>Κλειστό ηλεκτρικό κύκλωμα</a:t>
            </a:r>
          </a:p>
        </p:txBody>
      </p:sp>
      <p:sp>
        <p:nvSpPr>
          <p:cNvPr id="20482" name="Text Placeholder 2"/>
          <p:cNvSpPr>
            <a:spLocks noGrp="1"/>
          </p:cNvSpPr>
          <p:nvPr>
            <p:ph type="body" idx="1"/>
          </p:nvPr>
        </p:nvSpPr>
        <p:spPr>
          <a:xfrm>
            <a:off x="811213" y="1755775"/>
            <a:ext cx="5157787" cy="1846263"/>
          </a:xfrm>
        </p:spPr>
        <p:txBody>
          <a:bodyPr/>
          <a:lstStyle/>
          <a:p>
            <a:pPr eaLnBrk="1" hangingPunct="1"/>
            <a:r>
              <a:rPr lang="en-US" sz="2400" b="0" smtClean="0">
                <a:latin typeface="Century Gothic" pitchFamily="34" charset="0"/>
              </a:rPr>
              <a:t>Μια αγώγιμη διαδρομή μεταξύ των πόλων μιας ηλεκτρικής πηγής σχηματίζει ενα </a:t>
            </a:r>
            <a:r>
              <a:rPr lang="en-US" sz="2400" smtClean="0">
                <a:latin typeface="Century Gothic" pitchFamily="34" charset="0"/>
              </a:rPr>
              <a:t>κλειστό ηλεκτρικό κύκλωμα.</a:t>
            </a:r>
          </a:p>
        </p:txBody>
      </p:sp>
      <p:pic>
        <p:nvPicPr>
          <p:cNvPr id="20483" name="Picture 7" descr="Diagram, schematic&#10;&#10;Description automatically generated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1474788" y="3851275"/>
            <a:ext cx="2924175" cy="2628900"/>
          </a:xfrm>
        </p:spPr>
      </p:pic>
      <p:sp>
        <p:nvSpPr>
          <p:cNvPr id="20484" name="Content Placeholder 5"/>
          <p:cNvSpPr>
            <a:spLocks noGrp="1"/>
          </p:cNvSpPr>
          <p:nvPr>
            <p:ph sz="quarter" idx="4"/>
          </p:nvPr>
        </p:nvSpPr>
        <p:spPr>
          <a:xfrm>
            <a:off x="6094413" y="2366963"/>
            <a:ext cx="5897562" cy="1152525"/>
          </a:xfrm>
        </p:spPr>
        <p:txBody>
          <a:bodyPr/>
          <a:lstStyle/>
          <a:p>
            <a:pPr eaLnBrk="1" hangingPunct="1"/>
            <a:r>
              <a:rPr lang="en-US" sz="1800" smtClean="0">
                <a:latin typeface="Century Gothic" pitchFamily="34" charset="0"/>
              </a:rPr>
              <a:t>Με την βοήθεια ενος διακόπτη ελέγχουμε το αν θα περνάει ρεύμα(κλειστός διακόπτης) ή όχι(ανοιχτός διακόπτης)</a:t>
            </a:r>
          </a:p>
        </p:txBody>
      </p:sp>
      <p:sp>
        <p:nvSpPr>
          <p:cNvPr id="20485" name="TextBox 7"/>
          <p:cNvSpPr txBox="1">
            <a:spLocks noChangeArrowheads="1"/>
          </p:cNvSpPr>
          <p:nvPr/>
        </p:nvSpPr>
        <p:spPr bwMode="auto">
          <a:xfrm>
            <a:off x="5969000" y="3827463"/>
            <a:ext cx="5627688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>
                <a:latin typeface="Century Gothic" pitchFamily="34" charset="0"/>
              </a:rPr>
              <a:t>Με το κλείσιμο του διακόπτη το ηλεκτρικό πεδίο που προκαλεί την κίνηση των ηλεκτρονίων διαδίδεται με την ταχύτητα του φωτός και έτσι ολα τα ηλεκτρόνια του αγωγού ξεκινούν ή σταματούν πρακτικά ταυτόχρονα.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8882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1507" name="Title 1"/>
          <p:cNvSpPr>
            <a:spLocks noGrp="1"/>
          </p:cNvSpPr>
          <p:nvPr>
            <p:ph type="title"/>
          </p:nvPr>
        </p:nvSpPr>
        <p:spPr>
          <a:xfrm>
            <a:off x="630238" y="785813"/>
            <a:ext cx="3421062" cy="1600200"/>
          </a:xfrm>
        </p:spPr>
        <p:txBody>
          <a:bodyPr/>
          <a:lstStyle/>
          <a:p>
            <a:pPr eaLnBrk="1" hangingPunct="1"/>
            <a:r>
              <a:rPr lang="en-US" sz="4400" smtClean="0">
                <a:latin typeface="Century Gothic" pitchFamily="34" charset="0"/>
              </a:rPr>
              <a:t>Ηλεκτρικό κύκλωμα</a:t>
            </a:r>
          </a:p>
        </p:txBody>
      </p:sp>
      <p:pic>
        <p:nvPicPr>
          <p:cNvPr id="21508" name="Ink 17"/>
          <p:cNvPicPr>
            <a:picLocks noGrp="1" noRot="1" noChangeAspect="1" noMove="1" noResize="1" noEditPoints="1" noAdjustHandles="1" noChangeArrowheads="1" noChangeShapeType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37225" y="1955800"/>
            <a:ext cx="36513" cy="3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22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314825" y="785813"/>
            <a:ext cx="19050" cy="1600200"/>
          </a:xfrm>
          <a:custGeom>
            <a:avLst/>
            <a:gdLst>
              <a:gd name="connsiteX0" fmla="*/ 0 w 18288"/>
              <a:gd name="connsiteY0" fmla="*/ 0 h 1600200"/>
              <a:gd name="connsiteX1" fmla="*/ 18288 w 18288"/>
              <a:gd name="connsiteY1" fmla="*/ 0 h 1600200"/>
              <a:gd name="connsiteX2" fmla="*/ 18288 w 18288"/>
              <a:gd name="connsiteY2" fmla="*/ 549402 h 1600200"/>
              <a:gd name="connsiteX3" fmla="*/ 18288 w 18288"/>
              <a:gd name="connsiteY3" fmla="*/ 1114806 h 1600200"/>
              <a:gd name="connsiteX4" fmla="*/ 18288 w 18288"/>
              <a:gd name="connsiteY4" fmla="*/ 1600200 h 1600200"/>
              <a:gd name="connsiteX5" fmla="*/ 0 w 18288"/>
              <a:gd name="connsiteY5" fmla="*/ 1600200 h 1600200"/>
              <a:gd name="connsiteX6" fmla="*/ 0 w 18288"/>
              <a:gd name="connsiteY6" fmla="*/ 1066800 h 1600200"/>
              <a:gd name="connsiteX7" fmla="*/ 0 w 18288"/>
              <a:gd name="connsiteY7" fmla="*/ 517398 h 1600200"/>
              <a:gd name="connsiteX8" fmla="*/ 0 w 18288"/>
              <a:gd name="connsiteY8" fmla="*/ 0 h 160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288" h="1600200" fill="none" extrusionOk="0">
                <a:moveTo>
                  <a:pt x="0" y="0"/>
                </a:moveTo>
                <a:cubicBezTo>
                  <a:pt x="4865" y="374"/>
                  <a:pt x="13608" y="53"/>
                  <a:pt x="18288" y="0"/>
                </a:cubicBezTo>
                <a:cubicBezTo>
                  <a:pt x="23286" y="215154"/>
                  <a:pt x="-6672" y="375145"/>
                  <a:pt x="18288" y="549402"/>
                </a:cubicBezTo>
                <a:cubicBezTo>
                  <a:pt x="43248" y="723659"/>
                  <a:pt x="44414" y="873011"/>
                  <a:pt x="18288" y="1114806"/>
                </a:cubicBezTo>
                <a:cubicBezTo>
                  <a:pt x="-7838" y="1356601"/>
                  <a:pt x="13030" y="1360490"/>
                  <a:pt x="18288" y="1600200"/>
                </a:cubicBezTo>
                <a:cubicBezTo>
                  <a:pt x="10638" y="1600772"/>
                  <a:pt x="4111" y="1599793"/>
                  <a:pt x="0" y="1600200"/>
                </a:cubicBezTo>
                <a:cubicBezTo>
                  <a:pt x="-6890" y="1375807"/>
                  <a:pt x="21339" y="1304563"/>
                  <a:pt x="0" y="1066800"/>
                </a:cubicBezTo>
                <a:cubicBezTo>
                  <a:pt x="-21339" y="829037"/>
                  <a:pt x="-23009" y="689986"/>
                  <a:pt x="0" y="517398"/>
                </a:cubicBezTo>
                <a:cubicBezTo>
                  <a:pt x="23009" y="344810"/>
                  <a:pt x="-9921" y="122345"/>
                  <a:pt x="0" y="0"/>
                </a:cubicBezTo>
                <a:close/>
              </a:path>
              <a:path w="18288" h="1600200" stroke="0" extrusionOk="0">
                <a:moveTo>
                  <a:pt x="0" y="0"/>
                </a:moveTo>
                <a:cubicBezTo>
                  <a:pt x="5341" y="9"/>
                  <a:pt x="11148" y="-611"/>
                  <a:pt x="18288" y="0"/>
                </a:cubicBezTo>
                <a:cubicBezTo>
                  <a:pt x="31387" y="104987"/>
                  <a:pt x="17137" y="300374"/>
                  <a:pt x="18288" y="485394"/>
                </a:cubicBezTo>
                <a:cubicBezTo>
                  <a:pt x="19439" y="670414"/>
                  <a:pt x="37394" y="922400"/>
                  <a:pt x="18288" y="1050798"/>
                </a:cubicBezTo>
                <a:cubicBezTo>
                  <a:pt x="-818" y="1179196"/>
                  <a:pt x="6556" y="1394957"/>
                  <a:pt x="18288" y="1600200"/>
                </a:cubicBezTo>
                <a:cubicBezTo>
                  <a:pt x="12642" y="1600430"/>
                  <a:pt x="3803" y="1599869"/>
                  <a:pt x="0" y="1600200"/>
                </a:cubicBezTo>
                <a:cubicBezTo>
                  <a:pt x="10832" y="1355159"/>
                  <a:pt x="-10163" y="1159269"/>
                  <a:pt x="0" y="1034796"/>
                </a:cubicBezTo>
                <a:cubicBezTo>
                  <a:pt x="10163" y="910323"/>
                  <a:pt x="5178" y="626710"/>
                  <a:pt x="0" y="469392"/>
                </a:cubicBezTo>
                <a:cubicBezTo>
                  <a:pt x="-5178" y="312074"/>
                  <a:pt x="20387" y="137476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4925">
            <a:solidFill>
              <a:schemeClr val="accent1"/>
            </a:solidFill>
            <a:round/>
            <a:extLst>
              <a:ext uri="{C807C97D-BFC1-408E-A445-0C87EB9F89A2}"/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aphicFrame>
        <p:nvGraphicFramePr>
          <p:cNvPr id="24" name="Content Placeholder 9">
            <a:extLst>
              <a:ext uri="{FF2B5EF4-FFF2-40B4-BE49-F238E27FC236}"/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654295" y="371625"/>
          <a:ext cx="6894576" cy="38090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1511" name="Picture 3" descr="Diagram&#10;&#10;Description automatically generated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92150" y="2882900"/>
            <a:ext cx="3486150" cy="311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781550" y="4995863"/>
            <a:ext cx="1741488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A picture containing indoor&#10;&#10;Description automatically generated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815138" y="5053013"/>
            <a:ext cx="1514475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A picture containing background pattern&#10;&#10;Description automatically generated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8553450" y="5043488"/>
            <a:ext cx="1758950" cy="127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8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10634663" y="5053013"/>
            <a:ext cx="1290637" cy="111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6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38200" y="4737100"/>
            <a:ext cx="4243388" cy="26988"/>
          </a:xfrm>
          <a:custGeom>
            <a:avLst/>
            <a:gdLst/>
            <a:ahLst/>
            <a:cxnLst/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/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tx1"/>
              </a:solidFill>
            </a:endParaRPr>
          </a:p>
        </p:txBody>
      </p:sp>
      <p:sp useBgFill="1">
        <p:nvSpPr>
          <p:cNvPr id="23" name="Rectangle 22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8882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5" name="Oval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5400000" flipV="1">
            <a:off x="3203575" y="-2060575"/>
            <a:ext cx="5648325" cy="10652125"/>
          </a:xfrm>
          <a:custGeom>
            <a:avLst/>
            <a:gdLst>
              <a:gd name="connsiteX0" fmla="*/ 0 w 5649003"/>
              <a:gd name="connsiteY0" fmla="*/ 5325836 h 10651671"/>
              <a:gd name="connsiteX1" fmla="*/ 2824502 w 5649003"/>
              <a:gd name="connsiteY1" fmla="*/ 0 h 10651671"/>
              <a:gd name="connsiteX2" fmla="*/ 5649004 w 5649003"/>
              <a:gd name="connsiteY2" fmla="*/ 5325836 h 10651671"/>
              <a:gd name="connsiteX3" fmla="*/ 2824502 w 5649003"/>
              <a:gd name="connsiteY3" fmla="*/ 10651672 h 10651671"/>
              <a:gd name="connsiteX4" fmla="*/ 0 w 5649003"/>
              <a:gd name="connsiteY4" fmla="*/ 5325836 h 106516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49003" h="10651671" fill="none" extrusionOk="0">
                <a:moveTo>
                  <a:pt x="0" y="5325836"/>
                </a:moveTo>
                <a:cubicBezTo>
                  <a:pt x="186946" y="2320485"/>
                  <a:pt x="1438121" y="-52385"/>
                  <a:pt x="2824502" y="0"/>
                </a:cubicBezTo>
                <a:cubicBezTo>
                  <a:pt x="4703838" y="-43168"/>
                  <a:pt x="5583840" y="2369660"/>
                  <a:pt x="5649004" y="5325836"/>
                </a:cubicBezTo>
                <a:cubicBezTo>
                  <a:pt x="5518761" y="8289338"/>
                  <a:pt x="4285196" y="10894014"/>
                  <a:pt x="2824502" y="10651672"/>
                </a:cubicBezTo>
                <a:cubicBezTo>
                  <a:pt x="1536945" y="11016699"/>
                  <a:pt x="142947" y="8418643"/>
                  <a:pt x="0" y="5325836"/>
                </a:cubicBezTo>
                <a:close/>
              </a:path>
              <a:path w="5649003" h="10651671" stroke="0" extrusionOk="0">
                <a:moveTo>
                  <a:pt x="0" y="5325836"/>
                </a:moveTo>
                <a:cubicBezTo>
                  <a:pt x="-54350" y="2332108"/>
                  <a:pt x="1351726" y="167869"/>
                  <a:pt x="2824502" y="0"/>
                </a:cubicBezTo>
                <a:cubicBezTo>
                  <a:pt x="4182679" y="-143942"/>
                  <a:pt x="5672665" y="2549517"/>
                  <a:pt x="5649004" y="5325836"/>
                </a:cubicBezTo>
                <a:cubicBezTo>
                  <a:pt x="5518596" y="8280244"/>
                  <a:pt x="4081190" y="10622204"/>
                  <a:pt x="2824502" y="10651672"/>
                </a:cubicBezTo>
                <a:cubicBezTo>
                  <a:pt x="1216708" y="10537144"/>
                  <a:pt x="-100850" y="8264979"/>
                  <a:pt x="0" y="5325836"/>
                </a:cubicBezTo>
                <a:close/>
              </a:path>
            </a:pathLst>
          </a:custGeom>
          <a:solidFill>
            <a:schemeClr val="accent1"/>
          </a:solidFill>
          <a:ln w="57150">
            <a:solidFill>
              <a:schemeClr val="accent1"/>
            </a:solidFill>
            <a:extLst>
              <a:ext uri="{C807C97D-BFC1-408E-A445-0C87EB9F89A2}"/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2533" name="Title 1"/>
          <p:cNvSpPr>
            <a:spLocks noGrp="1"/>
          </p:cNvSpPr>
          <p:nvPr>
            <p:ph type="title"/>
          </p:nvPr>
        </p:nvSpPr>
        <p:spPr>
          <a:xfrm>
            <a:off x="1597025" y="1911350"/>
            <a:ext cx="9077325" cy="2076450"/>
          </a:xfrm>
        </p:spPr>
        <p:txBody>
          <a:bodyPr anchor="b"/>
          <a:lstStyle/>
          <a:p>
            <a:pPr algn="ctr" eaLnBrk="1" hangingPunct="1">
              <a:lnSpc>
                <a:spcPct val="90000"/>
              </a:lnSpc>
            </a:pPr>
            <a:r>
              <a:rPr lang="en-US" sz="5000" smtClean="0">
                <a:solidFill>
                  <a:srgbClr val="FFFFFF"/>
                </a:solidFill>
              </a:rPr>
              <a:t/>
            </a:r>
            <a:br>
              <a:rPr lang="en-US" sz="5000" smtClean="0">
                <a:solidFill>
                  <a:srgbClr val="FFFFFF"/>
                </a:solidFill>
              </a:rPr>
            </a:br>
            <a:r>
              <a:rPr lang="en-US" sz="5000" smtClean="0">
                <a:solidFill>
                  <a:srgbClr val="FFFFFF"/>
                </a:solidFill>
                <a:latin typeface="Century Gothic" pitchFamily="34" charset="0"/>
              </a:rPr>
              <a:t>Διαδραστική προσομοίωση</a:t>
            </a:r>
          </a:p>
        </p:txBody>
      </p:sp>
      <p:sp>
        <p:nvSpPr>
          <p:cNvPr id="22534" name="Content Placeholder 2"/>
          <p:cNvSpPr>
            <a:spLocks noGrp="1"/>
          </p:cNvSpPr>
          <p:nvPr>
            <p:ph idx="1"/>
          </p:nvPr>
        </p:nvSpPr>
        <p:spPr>
          <a:xfrm>
            <a:off x="3227388" y="4352925"/>
            <a:ext cx="5734050" cy="933450"/>
          </a:xfrm>
        </p:spPr>
        <p:txBody>
          <a:bodyPr/>
          <a:lstStyle/>
          <a:p>
            <a:pPr marL="0" indent="0" algn="ctr" eaLnBrk="1" hangingPunct="1">
              <a:lnSpc>
                <a:spcPct val="100000"/>
              </a:lnSpc>
              <a:buFont typeface="Arial" charset="0"/>
              <a:buNone/>
            </a:pPr>
            <a:r>
              <a:rPr lang="en-US" sz="2700" smtClean="0">
                <a:solidFill>
                  <a:srgbClr val="FFFFFF"/>
                </a:solidFill>
                <a:hlinkClick r:id="rId2"/>
              </a:rPr>
              <a:t>Φτιάχνουμε το δικό μας κύκλωμα!!!</a:t>
            </a:r>
            <a:endParaRPr lang="en-US" sz="2700" smtClean="0">
              <a:solidFill>
                <a:srgbClr val="FFFFFF"/>
              </a:solidFill>
            </a:endParaRPr>
          </a:p>
        </p:txBody>
      </p:sp>
      <p:sp>
        <p:nvSpPr>
          <p:cNvPr id="27" name="Rectangle 6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3973513" y="4173538"/>
            <a:ext cx="4244975" cy="26987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rgbClr val="FFFFFF"/>
          </a:solidFill>
          <a:ln w="38100" cap="rnd">
            <a:solidFill>
              <a:srgbClr val="FFFFFF"/>
            </a:solidFill>
            <a:round/>
            <a:extLst>
              <a:ext uri="{C807C97D-BFC1-408E-A445-0C87EB9F89A2}"/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38200" y="4737100"/>
            <a:ext cx="4243388" cy="26988"/>
          </a:xfrm>
          <a:custGeom>
            <a:avLst/>
            <a:gdLst/>
            <a:ahLst/>
            <a:cxnLst/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/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tx1"/>
              </a:solidFill>
            </a:endParaRPr>
          </a:p>
        </p:txBody>
      </p:sp>
      <p:sp useBgFill="1">
        <p:nvSpPr>
          <p:cNvPr id="10" name="Rectangle 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8882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Oval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5400000" flipV="1">
            <a:off x="3203575" y="-2060575"/>
            <a:ext cx="5648325" cy="10652125"/>
          </a:xfrm>
          <a:custGeom>
            <a:avLst/>
            <a:gdLst>
              <a:gd name="connsiteX0" fmla="*/ 0 w 5649003"/>
              <a:gd name="connsiteY0" fmla="*/ 5325836 h 10651671"/>
              <a:gd name="connsiteX1" fmla="*/ 2824502 w 5649003"/>
              <a:gd name="connsiteY1" fmla="*/ 0 h 10651671"/>
              <a:gd name="connsiteX2" fmla="*/ 5649004 w 5649003"/>
              <a:gd name="connsiteY2" fmla="*/ 5325836 h 10651671"/>
              <a:gd name="connsiteX3" fmla="*/ 2824502 w 5649003"/>
              <a:gd name="connsiteY3" fmla="*/ 10651672 h 10651671"/>
              <a:gd name="connsiteX4" fmla="*/ 0 w 5649003"/>
              <a:gd name="connsiteY4" fmla="*/ 5325836 h 106516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49003" h="10651671" fill="none" extrusionOk="0">
                <a:moveTo>
                  <a:pt x="0" y="5325836"/>
                </a:moveTo>
                <a:cubicBezTo>
                  <a:pt x="186946" y="2320485"/>
                  <a:pt x="1438121" y="-52385"/>
                  <a:pt x="2824502" y="0"/>
                </a:cubicBezTo>
                <a:cubicBezTo>
                  <a:pt x="4703838" y="-43168"/>
                  <a:pt x="5583840" y="2369660"/>
                  <a:pt x="5649004" y="5325836"/>
                </a:cubicBezTo>
                <a:cubicBezTo>
                  <a:pt x="5518761" y="8289338"/>
                  <a:pt x="4285196" y="10894014"/>
                  <a:pt x="2824502" y="10651672"/>
                </a:cubicBezTo>
                <a:cubicBezTo>
                  <a:pt x="1536945" y="11016699"/>
                  <a:pt x="142947" y="8418643"/>
                  <a:pt x="0" y="5325836"/>
                </a:cubicBezTo>
                <a:close/>
              </a:path>
              <a:path w="5649003" h="10651671" stroke="0" extrusionOk="0">
                <a:moveTo>
                  <a:pt x="0" y="5325836"/>
                </a:moveTo>
                <a:cubicBezTo>
                  <a:pt x="-54350" y="2332108"/>
                  <a:pt x="1351726" y="167869"/>
                  <a:pt x="2824502" y="0"/>
                </a:cubicBezTo>
                <a:cubicBezTo>
                  <a:pt x="4182679" y="-143942"/>
                  <a:pt x="5672665" y="2549517"/>
                  <a:pt x="5649004" y="5325836"/>
                </a:cubicBezTo>
                <a:cubicBezTo>
                  <a:pt x="5518596" y="8280244"/>
                  <a:pt x="4081190" y="10622204"/>
                  <a:pt x="2824502" y="10651672"/>
                </a:cubicBezTo>
                <a:cubicBezTo>
                  <a:pt x="1216708" y="10537144"/>
                  <a:pt x="-100850" y="8264979"/>
                  <a:pt x="0" y="5325836"/>
                </a:cubicBezTo>
                <a:close/>
              </a:path>
            </a:pathLst>
          </a:custGeom>
          <a:solidFill>
            <a:schemeClr val="accent1"/>
          </a:solidFill>
          <a:ln w="57150">
            <a:solidFill>
              <a:schemeClr val="accent1"/>
            </a:solidFill>
            <a:extLst>
              <a:ext uri="{C807C97D-BFC1-408E-A445-0C87EB9F89A2}"/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557" name="Title 1"/>
          <p:cNvSpPr>
            <a:spLocks noGrp="1"/>
          </p:cNvSpPr>
          <p:nvPr>
            <p:ph type="title"/>
          </p:nvPr>
        </p:nvSpPr>
        <p:spPr>
          <a:xfrm>
            <a:off x="2066925" y="1911350"/>
            <a:ext cx="8054975" cy="2076450"/>
          </a:xfrm>
        </p:spPr>
        <p:txBody>
          <a:bodyPr anchor="b"/>
          <a:lstStyle/>
          <a:p>
            <a:pPr algn="ctr" eaLnBrk="1" hangingPunct="1">
              <a:lnSpc>
                <a:spcPct val="90000"/>
              </a:lnSpc>
            </a:pPr>
            <a:r>
              <a:rPr lang="en-US" sz="6800" smtClean="0">
                <a:solidFill>
                  <a:srgbClr val="FFFFFF"/>
                </a:solidFill>
              </a:rPr>
              <a:t>Φύλλο αξιολόγησης</a:t>
            </a:r>
          </a:p>
        </p:txBody>
      </p:sp>
      <p:sp>
        <p:nvSpPr>
          <p:cNvPr id="23558" name="Content Placeholder 2"/>
          <p:cNvSpPr>
            <a:spLocks noGrp="1"/>
          </p:cNvSpPr>
          <p:nvPr>
            <p:ph idx="1"/>
          </p:nvPr>
        </p:nvSpPr>
        <p:spPr>
          <a:xfrm>
            <a:off x="1655763" y="4352925"/>
            <a:ext cx="8867775" cy="933450"/>
          </a:xfrm>
        </p:spPr>
        <p:txBody>
          <a:bodyPr/>
          <a:lstStyle/>
          <a:p>
            <a:pPr marL="0" indent="0" algn="ctr" eaLnBrk="1" hangingPunct="1">
              <a:buFont typeface="Arial" charset="0"/>
              <a:buNone/>
            </a:pPr>
            <a:r>
              <a:rPr lang="el-GR" sz="3200" smtClean="0">
                <a:solidFill>
                  <a:srgbClr val="FFFFFF"/>
                </a:solidFill>
                <a:hlinkClick r:id="rId2"/>
              </a:rPr>
              <a:t>Σύντομο κουιζ!</a:t>
            </a:r>
            <a:endParaRPr lang="el-GR" sz="3200" smtClean="0">
              <a:solidFill>
                <a:srgbClr val="FFFFFF"/>
              </a:solidFill>
            </a:endParaRPr>
          </a:p>
        </p:txBody>
      </p:sp>
      <p:sp>
        <p:nvSpPr>
          <p:cNvPr id="14" name="Rectangle 6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3973513" y="4173538"/>
            <a:ext cx="4244975" cy="26987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rgbClr val="FFFFFF"/>
          </a:solidFill>
          <a:ln w="38100" cap="rnd">
            <a:solidFill>
              <a:srgbClr val="FFFFFF"/>
            </a:solidFill>
            <a:round/>
            <a:extLst>
              <a:ext uri="{C807C97D-BFC1-408E-A445-0C87EB9F89A2}"/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8882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Freeform: Shape 10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4090988" cy="6858000"/>
          </a:xfrm>
          <a:custGeom>
            <a:avLst/>
            <a:gdLst>
              <a:gd name="connsiteX0" fmla="*/ 0 w 4090556"/>
              <a:gd name="connsiteY0" fmla="*/ 0 h 6858000"/>
              <a:gd name="connsiteX1" fmla="*/ 4077555 w 4090556"/>
              <a:gd name="connsiteY1" fmla="*/ 0 h 6858000"/>
              <a:gd name="connsiteX2" fmla="*/ 4077574 w 4090556"/>
              <a:gd name="connsiteY2" fmla="*/ 720 h 6858000"/>
              <a:gd name="connsiteX3" fmla="*/ 4075790 w 4090556"/>
              <a:gd name="connsiteY3" fmla="*/ 575485 h 6858000"/>
              <a:gd name="connsiteX4" fmla="*/ 4076555 w 4090556"/>
              <a:gd name="connsiteY4" fmla="*/ 932245 h 6858000"/>
              <a:gd name="connsiteX5" fmla="*/ 4076555 w 4090556"/>
              <a:gd name="connsiteY5" fmla="*/ 1286711 h 6858000"/>
              <a:gd name="connsiteX6" fmla="*/ 4082288 w 4090556"/>
              <a:gd name="connsiteY6" fmla="*/ 1595180 h 6858000"/>
              <a:gd name="connsiteX7" fmla="*/ 4078211 w 4090556"/>
              <a:gd name="connsiteY7" fmla="*/ 2133123 h 6858000"/>
              <a:gd name="connsiteX8" fmla="*/ 4071968 w 4090556"/>
              <a:gd name="connsiteY8" fmla="*/ 2946025 h 6858000"/>
              <a:gd name="connsiteX9" fmla="*/ 4068401 w 4090556"/>
              <a:gd name="connsiteY9" fmla="*/ 3502061 h 6858000"/>
              <a:gd name="connsiteX10" fmla="*/ 4087513 w 4090556"/>
              <a:gd name="connsiteY10" fmla="*/ 4076061 h 6858000"/>
              <a:gd name="connsiteX11" fmla="*/ 4076938 w 4090556"/>
              <a:gd name="connsiteY11" fmla="*/ 4442632 h 6858000"/>
              <a:gd name="connsiteX12" fmla="*/ 4071459 w 4090556"/>
              <a:gd name="connsiteY12" fmla="*/ 4827550 h 6858000"/>
              <a:gd name="connsiteX13" fmla="*/ 4071459 w 4090556"/>
              <a:gd name="connsiteY13" fmla="*/ 5019945 h 6858000"/>
              <a:gd name="connsiteX14" fmla="*/ 4084200 w 4090556"/>
              <a:gd name="connsiteY14" fmla="*/ 5490104 h 6858000"/>
              <a:gd name="connsiteX15" fmla="*/ 4077446 w 4090556"/>
              <a:gd name="connsiteY15" fmla="*/ 5844569 h 6858000"/>
              <a:gd name="connsiteX16" fmla="*/ 4082544 w 4090556"/>
              <a:gd name="connsiteY16" fmla="*/ 6260195 h 6858000"/>
              <a:gd name="connsiteX17" fmla="*/ 4086110 w 4090556"/>
              <a:gd name="connsiteY17" fmla="*/ 6706145 h 6858000"/>
              <a:gd name="connsiteX18" fmla="*/ 4086135 w 4090556"/>
              <a:gd name="connsiteY18" fmla="*/ 6794562 h 6858000"/>
              <a:gd name="connsiteX19" fmla="*/ 4080334 w 4090556"/>
              <a:gd name="connsiteY19" fmla="*/ 6858000 h 6858000"/>
              <a:gd name="connsiteX20" fmla="*/ 0 w 4090556"/>
              <a:gd name="connsiteY2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090556" h="6858000">
                <a:moveTo>
                  <a:pt x="0" y="0"/>
                </a:moveTo>
                <a:lnTo>
                  <a:pt x="4077555" y="0"/>
                </a:lnTo>
                <a:lnTo>
                  <a:pt x="4077574" y="720"/>
                </a:lnTo>
                <a:cubicBezTo>
                  <a:pt x="4079358" y="192351"/>
                  <a:pt x="4064960" y="384364"/>
                  <a:pt x="4075790" y="575485"/>
                </a:cubicBezTo>
                <a:cubicBezTo>
                  <a:pt x="4082544" y="694108"/>
                  <a:pt x="4081269" y="814132"/>
                  <a:pt x="4076555" y="932245"/>
                </a:cubicBezTo>
                <a:cubicBezTo>
                  <a:pt x="4071840" y="1050357"/>
                  <a:pt x="4065470" y="1168597"/>
                  <a:pt x="4076555" y="1286711"/>
                </a:cubicBezTo>
                <a:cubicBezTo>
                  <a:pt x="4084710" y="1389317"/>
                  <a:pt x="4086621" y="1492332"/>
                  <a:pt x="4082288" y="1595180"/>
                </a:cubicBezTo>
                <a:cubicBezTo>
                  <a:pt x="4077319" y="1774452"/>
                  <a:pt x="4067637" y="1953851"/>
                  <a:pt x="4078211" y="2133123"/>
                </a:cubicBezTo>
                <a:cubicBezTo>
                  <a:pt x="4094393" y="2404260"/>
                  <a:pt x="4084710" y="2675143"/>
                  <a:pt x="4071968" y="2946025"/>
                </a:cubicBezTo>
                <a:cubicBezTo>
                  <a:pt x="4063049" y="3131413"/>
                  <a:pt x="4055659" y="3316673"/>
                  <a:pt x="4068401" y="3502061"/>
                </a:cubicBezTo>
                <a:cubicBezTo>
                  <a:pt x="4081396" y="3693182"/>
                  <a:pt x="4097323" y="3884176"/>
                  <a:pt x="4087513" y="4076061"/>
                </a:cubicBezTo>
                <a:cubicBezTo>
                  <a:pt x="4081142" y="4198251"/>
                  <a:pt x="4069037" y="4320315"/>
                  <a:pt x="4076938" y="4442632"/>
                </a:cubicBezTo>
                <a:cubicBezTo>
                  <a:pt x="4083270" y="4570925"/>
                  <a:pt x="4081435" y="4699486"/>
                  <a:pt x="4071459" y="4827550"/>
                </a:cubicBezTo>
                <a:cubicBezTo>
                  <a:pt x="4065725" y="4891550"/>
                  <a:pt x="4065725" y="4955945"/>
                  <a:pt x="4071459" y="5019945"/>
                </a:cubicBezTo>
                <a:cubicBezTo>
                  <a:pt x="4087742" y="5176105"/>
                  <a:pt x="4091997" y="5333296"/>
                  <a:pt x="4084200" y="5490104"/>
                </a:cubicBezTo>
                <a:cubicBezTo>
                  <a:pt x="4079740" y="5608217"/>
                  <a:pt x="4071968" y="5726202"/>
                  <a:pt x="4077446" y="5844569"/>
                </a:cubicBezTo>
                <a:cubicBezTo>
                  <a:pt x="4083944" y="5983069"/>
                  <a:pt x="4088914" y="6121696"/>
                  <a:pt x="4082544" y="6260195"/>
                </a:cubicBezTo>
                <a:cubicBezTo>
                  <a:pt x="4075841" y="6408803"/>
                  <a:pt x="4077026" y="6557662"/>
                  <a:pt x="4086110" y="6706145"/>
                </a:cubicBezTo>
                <a:cubicBezTo>
                  <a:pt x="4087467" y="6735616"/>
                  <a:pt x="4087474" y="6765120"/>
                  <a:pt x="4086135" y="6794562"/>
                </a:cubicBezTo>
                <a:lnTo>
                  <a:pt x="4080334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4580" name="Title 1"/>
          <p:cNvSpPr>
            <a:spLocks noGrp="1"/>
          </p:cNvSpPr>
          <p:nvPr>
            <p:ph type="title"/>
          </p:nvPr>
        </p:nvSpPr>
        <p:spPr>
          <a:xfrm>
            <a:off x="552450" y="641350"/>
            <a:ext cx="3441700" cy="5583238"/>
          </a:xfrm>
        </p:spPr>
        <p:txBody>
          <a:bodyPr/>
          <a:lstStyle/>
          <a:p>
            <a:pPr eaLnBrk="1" hangingPunct="1"/>
            <a:r>
              <a:rPr lang="en-US" sz="3000" smtClean="0">
                <a:solidFill>
                  <a:schemeClr val="bg1"/>
                </a:solidFill>
                <a:latin typeface="Century Gothic" pitchFamily="34" charset="0"/>
              </a:rPr>
              <a:t>Ανακεφαλαίωση</a:t>
            </a:r>
            <a:r>
              <a:rPr lang="en-US" sz="3000" smtClean="0">
                <a:solidFill>
                  <a:schemeClr val="bg1"/>
                </a:solidFill>
              </a:rPr>
              <a:t>!</a:t>
            </a:r>
          </a:p>
        </p:txBody>
      </p:sp>
      <p:graphicFrame>
        <p:nvGraphicFramePr>
          <p:cNvPr id="5" name="Content Placeholder 2">
            <a:extLst>
              <a:ext uri="{FF2B5EF4-FFF2-40B4-BE49-F238E27FC236}"/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ketchyVTI">
  <a:themeElements>
    <a:clrScheme name="SketchyVTI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E4650E"/>
      </a:accent1>
      <a:accent2>
        <a:srgbClr val="00A5AB"/>
      </a:accent2>
      <a:accent3>
        <a:srgbClr val="09963B"/>
      </a:accent3>
      <a:accent4>
        <a:srgbClr val="E64823"/>
      </a:accent4>
      <a:accent5>
        <a:srgbClr val="9C6A6A"/>
      </a:accent5>
      <a:accent6>
        <a:srgbClr val="824F8C"/>
      </a:accent6>
      <a:hlink>
        <a:srgbClr val="2998E3"/>
      </a:hlink>
      <a:folHlink>
        <a:srgbClr val="7F723D"/>
      </a:folHlink>
    </a:clrScheme>
    <a:fontScheme name="Custom 2">
      <a:majorFont>
        <a:latin typeface="The Serif Hand Black"/>
        <a:ea typeface=""/>
        <a:cs typeface=""/>
      </a:majorFont>
      <a:minorFont>
        <a:latin typeface="The Hand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SketchyVTI" id="{A6D2C935-A6E4-4DD9-BCC5-5AE2504DB8EA}" vid="{F0754072-50B6-4C01-B911-67246C9F58D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</TotalTime>
  <Words>228</Words>
  <Application>Microsoft Office PowerPoint</Application>
  <PresentationFormat>Προσαρμογή</PresentationFormat>
  <Paragraphs>33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Design Template</vt:lpstr>
      </vt:variant>
      <vt:variant>
        <vt:i4>9</vt:i4>
      </vt:variant>
      <vt:variant>
        <vt:lpstr>Slide Titles</vt:lpstr>
      </vt:variant>
      <vt:variant>
        <vt:i4>10</vt:i4>
      </vt:variant>
    </vt:vector>
  </HeadingPairs>
  <TitlesOfParts>
    <vt:vector size="24" baseType="lpstr">
      <vt:lpstr>Arial</vt:lpstr>
      <vt:lpstr>The Serif Hand Black</vt:lpstr>
      <vt:lpstr>The Hand Bold</vt:lpstr>
      <vt:lpstr>Calibri</vt:lpstr>
      <vt:lpstr>Century Gothic</vt:lpstr>
      <vt:lpstr>SketchyVTI</vt:lpstr>
      <vt:lpstr>SketchyVTI</vt:lpstr>
      <vt:lpstr>SketchyVTI</vt:lpstr>
      <vt:lpstr>SketchyVTI</vt:lpstr>
      <vt:lpstr>SketchyVTI</vt:lpstr>
      <vt:lpstr>SketchyVTI</vt:lpstr>
      <vt:lpstr>SketchyVTI</vt:lpstr>
      <vt:lpstr>SketchyVTI</vt:lpstr>
      <vt:lpstr>SketchyVTI</vt:lpstr>
      <vt:lpstr>Ηλεκτροτεχνία Β' ΕΠΑ.Λ.</vt:lpstr>
      <vt:lpstr>Ανακεφαλαίωση προηγούμενου μαθήματος</vt:lpstr>
      <vt:lpstr>Στόχος του μαθήματος...</vt:lpstr>
      <vt:lpstr>Ηλεκτρική πηγή</vt:lpstr>
      <vt:lpstr>Slide 5</vt:lpstr>
      <vt:lpstr>Κλειστό ηλεκτρικό κύκλωμα</vt:lpstr>
      <vt:lpstr>Ηλεκτρικό κύκλωμα</vt:lpstr>
      <vt:lpstr> Διαδραστική προσομοίωση</vt:lpstr>
      <vt:lpstr>Φύλλο αξιολόγησης</vt:lpstr>
      <vt:lpstr>Ανακεφαλαίωση!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marxstalker@hotmail.com</cp:lastModifiedBy>
  <cp:revision>457</cp:revision>
  <dcterms:created xsi:type="dcterms:W3CDTF">2021-11-26T13:27:07Z</dcterms:created>
  <dcterms:modified xsi:type="dcterms:W3CDTF">2021-11-28T11:04:46Z</dcterms:modified>
</cp:coreProperties>
</file>