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5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3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4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7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A121316-E4D0-41D7-9C79-9FF8F36D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EED7B2D-83DF-44C9-85FC-DF99F8902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r="3548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7EE0F9E-42CB-4AE4-971C-7BD191D5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EB967B-31A3-42E3-8382-73443D26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C8A1D98-573A-41D6-83E7-91CB8FADC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753" y="1674629"/>
            <a:ext cx="3390900" cy="2097856"/>
          </a:xfrm>
        </p:spPr>
        <p:txBody>
          <a:bodyPr>
            <a:normAutofit/>
          </a:bodyPr>
          <a:lstStyle/>
          <a:p>
            <a:r>
              <a:rPr lang="el-GR" sz="3200" dirty="0"/>
              <a:t>ΑΛΛΟΙΩΣΗ ΚΑΛΛΥΝΤΙΚΩΝ ΠΡΟΪΟΝΤΩΝ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8618C0-84B0-45B8-AF31-0DD3EDF36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2936" y="4114800"/>
            <a:ext cx="2466535" cy="1029286"/>
          </a:xfrm>
        </p:spPr>
        <p:txBody>
          <a:bodyPr>
            <a:normAutofit/>
          </a:bodyPr>
          <a:lstStyle/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7456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73C62D5E-DDC2-597D-2C5E-C0D716B0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5" y="252045"/>
            <a:ext cx="8701943" cy="580129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FF9B63B-0891-8A1B-59D7-C06E27BF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39" y="5885112"/>
            <a:ext cx="537104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D95B43-3F8D-40A8-B2A5-185BDE1D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90045"/>
            <a:ext cx="9486900" cy="1371600"/>
          </a:xfrm>
        </p:spPr>
        <p:txBody>
          <a:bodyPr/>
          <a:lstStyle/>
          <a:p>
            <a:r>
              <a:rPr lang="el-GR" dirty="0" err="1"/>
              <a:t>Επικινδυνοτητα</a:t>
            </a:r>
            <a:r>
              <a:rPr lang="el-GR" dirty="0"/>
              <a:t> </a:t>
            </a:r>
            <a:r>
              <a:rPr lang="el-GR" dirty="0" err="1"/>
              <a:t>επιμολυσμενων</a:t>
            </a:r>
            <a:r>
              <a:rPr lang="el-GR" dirty="0"/>
              <a:t> </a:t>
            </a:r>
            <a:r>
              <a:rPr lang="el-GR" dirty="0" err="1"/>
              <a:t>καλλυντικων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2B68F5-738E-4296-96A3-327F7809B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073" y="1561645"/>
            <a:ext cx="9486901" cy="3918098"/>
          </a:xfrm>
        </p:spPr>
        <p:txBody>
          <a:bodyPr/>
          <a:lstStyle/>
          <a:p>
            <a:r>
              <a:rPr lang="el-GR" dirty="0" err="1"/>
              <a:t>Κινδυνος</a:t>
            </a:r>
            <a:r>
              <a:rPr lang="el-GR" dirty="0"/>
              <a:t> για την υγεία των καταναλωτών</a:t>
            </a:r>
          </a:p>
          <a:p>
            <a:r>
              <a:rPr lang="el-GR" dirty="0"/>
              <a:t>Κατά στην χρήση σε ανθρώπους με πεσμένο ανοσοποιητικό σύστημα</a:t>
            </a:r>
          </a:p>
          <a:p>
            <a:r>
              <a:rPr lang="el-GR" dirty="0"/>
              <a:t>Ηλικιωμένους</a:t>
            </a:r>
          </a:p>
          <a:p>
            <a:r>
              <a:rPr lang="el-GR" dirty="0"/>
              <a:t>Μωρά   </a:t>
            </a:r>
          </a:p>
        </p:txBody>
      </p:sp>
    </p:spTree>
    <p:extLst>
      <p:ext uri="{BB962C8B-B14F-4D97-AF65-F5344CB8AC3E}">
        <p14:creationId xmlns:p14="http://schemas.microsoft.com/office/powerpoint/2010/main" val="17178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246EA8-C0B8-497E-995D-9F504CD9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2900" b="0" i="0" u="none" strike="noStrike" kern="1200" cap="all" spc="300" normalizeH="0" baseline="0" noProof="0" dirty="0">
                <a:ln>
                  <a:noFill/>
                </a:ln>
                <a:solidFill>
                  <a:srgbClr val="412C24"/>
                </a:solidFill>
                <a:effectLst/>
                <a:uLnTx/>
                <a:uFillTx/>
                <a:ea typeface="+mj-ea"/>
                <a:cs typeface="+mj-cs"/>
              </a:rPr>
              <a:t>ΠΑΡΑΓΟΝΤΕΣ ΠΟΥ ΕΠΗΡΕΑΖΟΥΝ ΚΑΙ ΕΠΙΤΑΧΥΝΟΥΝ ΤΗΝ ΑΛΛΟΙΩΣΗ ΤΩΝ ΚΑΛΛΥΝΤΙΚΩΝ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8C8A5C8-1979-4B40-A6C7-029DB841C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Περιβαλλοντικοί παράγοντες</a:t>
            </a:r>
          </a:p>
          <a:p>
            <a:r>
              <a:rPr lang="el-GR" dirty="0" err="1"/>
              <a:t>Προκαλουν</a:t>
            </a:r>
            <a:r>
              <a:rPr lang="el-GR" dirty="0"/>
              <a:t> οξείδωση - </a:t>
            </a:r>
            <a:r>
              <a:rPr lang="el-GR" dirty="0" err="1"/>
              <a:t>τάγγιση</a:t>
            </a:r>
            <a:r>
              <a:rPr lang="el-GR" dirty="0"/>
              <a:t>  μέσω της δημιουργίας </a:t>
            </a:r>
            <a:r>
              <a:rPr lang="el-GR" dirty="0" err="1"/>
              <a:t>ελευθερων</a:t>
            </a:r>
            <a:r>
              <a:rPr lang="el-GR" dirty="0"/>
              <a:t> ριζών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ACEDB92-964D-4AD9-A164-7C8F2D9581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Το οξυγόνο του ατμοσφαιρικού αέρα</a:t>
            </a:r>
          </a:p>
          <a:p>
            <a:r>
              <a:rPr lang="el-GR" dirty="0"/>
              <a:t>Οι υψηλές θερμοκρασίες</a:t>
            </a:r>
          </a:p>
          <a:p>
            <a:r>
              <a:rPr lang="el-GR" dirty="0"/>
              <a:t>Το ηλιακό φως και άλλες πηγές ακτινοβολίας</a:t>
            </a:r>
          </a:p>
          <a:p>
            <a:r>
              <a:rPr lang="el-GR" dirty="0"/>
              <a:t>Η παρουσία μετάλλων (χαλκός, σίδηρος)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DF63184-23D6-4A56-BEAD-682312C82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μικροβιολογικοί παράγοντες- ανάπτυξη μικροβίων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9E5B5CF-72BE-44AF-A83B-FBFD6F35B4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Επιμόλυνση από παθογόνους μικροοργανισμούς</a:t>
            </a:r>
          </a:p>
          <a:p>
            <a:pPr marL="0" indent="0">
              <a:buNone/>
            </a:pPr>
            <a:r>
              <a:rPr lang="el-GR" dirty="0"/>
              <a:t>(είδη </a:t>
            </a:r>
            <a:r>
              <a:rPr lang="el-GR" dirty="0" err="1"/>
              <a:t>ψευδομονάδας</a:t>
            </a:r>
            <a:r>
              <a:rPr lang="el-GR" dirty="0"/>
              <a:t>,</a:t>
            </a:r>
          </a:p>
          <a:p>
            <a:pPr marL="0" indent="0">
              <a:buNone/>
            </a:pPr>
            <a:r>
              <a:rPr lang="el-GR" dirty="0"/>
              <a:t>Είδη </a:t>
            </a:r>
            <a:r>
              <a:rPr lang="el-GR" dirty="0" err="1"/>
              <a:t>εντεροβακτηριδίων</a:t>
            </a:r>
            <a:r>
              <a:rPr lang="el-GR" dirty="0"/>
              <a:t>,</a:t>
            </a:r>
          </a:p>
          <a:p>
            <a:pPr marL="0" indent="0">
              <a:buNone/>
            </a:pPr>
            <a:r>
              <a:rPr lang="en-US" dirty="0" err="1"/>
              <a:t>Escherisia</a:t>
            </a:r>
            <a:r>
              <a:rPr lang="en-US" dirty="0"/>
              <a:t> coli</a:t>
            </a:r>
          </a:p>
          <a:p>
            <a:pPr marL="0" indent="0">
              <a:buNone/>
            </a:pPr>
            <a:r>
              <a:rPr lang="el-GR" dirty="0"/>
              <a:t>Σταφυλόκοκκοι</a:t>
            </a:r>
          </a:p>
          <a:p>
            <a:pPr marL="0" indent="0">
              <a:buNone/>
            </a:pPr>
            <a:r>
              <a:rPr lang="en-US" dirty="0"/>
              <a:t>Candida albicans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35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D320CE0-47B8-14A7-A2DE-C78C50CA8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477571"/>
            <a:ext cx="8542215" cy="56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D41AC6-CF89-4662-837D-AB408DB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1D3DCC-27B0-40DA-902D-8EBA8D8BA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B15C761-2D0F-4750-B551-A1F9B1BAE5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CAB855B-8EAF-4F14-B437-5249C1524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332AFC0-2C5E-4733-A236-9E2E5F524E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59610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_2SEEDS">
      <a:dk1>
        <a:srgbClr val="000000"/>
      </a:dk1>
      <a:lt1>
        <a:srgbClr val="FFFFFF"/>
      </a:lt1>
      <a:dk2>
        <a:srgbClr val="412C24"/>
      </a:dk2>
      <a:lt2>
        <a:srgbClr val="E2E8E8"/>
      </a:lt2>
      <a:accent1>
        <a:srgbClr val="BA7F82"/>
      </a:accent1>
      <a:accent2>
        <a:srgbClr val="C696AD"/>
      </a:accent2>
      <a:accent3>
        <a:srgbClr val="BF9D89"/>
      </a:accent3>
      <a:accent4>
        <a:srgbClr val="76ADA2"/>
      </a:accent4>
      <a:accent5>
        <a:srgbClr val="7DACB9"/>
      </a:accent5>
      <a:accent6>
        <a:srgbClr val="7F94BA"/>
      </a:accent6>
      <a:hlink>
        <a:srgbClr val="568E8B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86</Words>
  <Application>Microsoft Office PowerPoint</Application>
  <PresentationFormat>Ευρεία οθόνη</PresentationFormat>
  <Paragraphs>20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Goudy Old Style</vt:lpstr>
      <vt:lpstr>ClassicFrameVTI</vt:lpstr>
      <vt:lpstr>ΑΛΛΟΙΩΣΗ ΚΑΛΛΥΝΤΙΚΩΝ ΠΡΟΪΟΝΤΩΝ</vt:lpstr>
      <vt:lpstr>Παρουσίαση του PowerPoint</vt:lpstr>
      <vt:lpstr>Επικινδυνοτητα επιμολυσμενων καλλυντικων </vt:lpstr>
      <vt:lpstr>ΠΑΡΑΓΟΝΤΕΣ ΠΟΥ ΕΠΗΡΕΑΖΟΥΝ ΚΑΙ ΕΠΙΤΑΧΥΝΟΥΝ ΤΗΝ ΑΛΛΟΙΩΣΗ ΤΩΝ ΚΑΛΛΥΝΤΙΚΩΝ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ΑΛΛΟΙΩΣΗ ΚΑΛΛΥΝΤΙΚΩΝ ΠΡΟΪΟΝΤΩΝ</dc:title>
  <dc:creator>kalamata kalamata</dc:creator>
  <cp:lastModifiedBy>kalamata kalamata</cp:lastModifiedBy>
  <cp:revision>5</cp:revision>
  <dcterms:created xsi:type="dcterms:W3CDTF">2021-01-15T09:55:12Z</dcterms:created>
  <dcterms:modified xsi:type="dcterms:W3CDTF">2026-03-08T14:28:14Z</dcterms:modified>
</cp:coreProperties>
</file>