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66"/>
    <a:srgbClr val="FFFF99"/>
    <a:srgbClr val="6699FF"/>
    <a:srgbClr val="FF66FF"/>
    <a:srgbClr val="9966FF"/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9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42CC9E60-44F7-4852-9B40-A10D23DDB08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/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64C0EB98-D3DB-41E3-A08D-AFAC3C59CC6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  <a:endParaRPr lang="en-US"/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64052A49-0651-40A3-8FA7-57900F8E14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4A1FE-54D6-4C2D-81A2-3705DDAB85F5}" type="datetimeFigureOut">
              <a:rPr lang="en-US" smtClean="0"/>
              <a:t>3/16/2021</a:t>
            </a:fld>
            <a:endParaRPr lang="en-US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91B29646-3472-46A3-B43C-A9053C61A1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623B4DDB-DC4F-4B71-88A2-539EB28063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1BA52-C2CE-490B-A374-1F11B64202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15074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A1016DEF-5105-4381-B82A-DBC1B02334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/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734F4FE4-B16E-4D2D-8BAB-DFEC39CBC85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/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31140899-BC17-4E48-852D-F21498DD2A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4A1FE-54D6-4C2D-81A2-3705DDAB85F5}" type="datetimeFigureOut">
              <a:rPr lang="en-US" smtClean="0"/>
              <a:t>3/16/2021</a:t>
            </a:fld>
            <a:endParaRPr lang="en-US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E6E68CC5-B165-4B47-8004-4B8BEB2D10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57D8FA56-93E7-40B6-9B37-4B2E77F6A7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1BA52-C2CE-490B-A374-1F11B64202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84619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>
            <a:extLst>
              <a:ext uri="{FF2B5EF4-FFF2-40B4-BE49-F238E27FC236}">
                <a16:creationId xmlns:a16="http://schemas.microsoft.com/office/drawing/2014/main" id="{8CF72575-BBDF-4A3F-AE90-55A2FF26E59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/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A22BFF2C-5F3A-4128-A0E7-36F5112AA16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/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8AF420C5-3A36-4243-85B0-16C557B948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4A1FE-54D6-4C2D-81A2-3705DDAB85F5}" type="datetimeFigureOut">
              <a:rPr lang="en-US" smtClean="0"/>
              <a:t>3/16/2021</a:t>
            </a:fld>
            <a:endParaRPr lang="en-US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8A324BFC-8331-4916-A367-036C783CF1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35AFF787-6324-40D6-AC3B-89C51A2A53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1BA52-C2CE-490B-A374-1F11B64202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89361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46524DF4-DD88-4F43-832B-3859511C8B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4F08B9F4-ABBE-42C9-8E41-1A9D9F31DC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/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053D8E08-6AAB-4E6E-8236-B0A8579464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4A1FE-54D6-4C2D-81A2-3705DDAB85F5}" type="datetimeFigureOut">
              <a:rPr lang="en-US" smtClean="0"/>
              <a:t>3/16/2021</a:t>
            </a:fld>
            <a:endParaRPr lang="en-US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39C87E5A-F7A9-4145-9CAC-F7D0F629BC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DE9CE927-91D3-4C56-8A86-26165FA1B0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1BA52-C2CE-490B-A374-1F11B64202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85812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35D55FEC-49D4-4F5D-B8DD-A7F670B210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/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56812E03-A320-4C92-AAB7-E8D6951A7E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9C1242D5-8F4C-4837-8159-9405C1C0DC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4A1FE-54D6-4C2D-81A2-3705DDAB85F5}" type="datetimeFigureOut">
              <a:rPr lang="en-US" smtClean="0"/>
              <a:t>3/16/2021</a:t>
            </a:fld>
            <a:endParaRPr lang="en-US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0C33B298-14BA-47B4-9462-D1C617B185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5158F4FE-AF9E-4044-A1CA-F3A60795AE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1BA52-C2CE-490B-A374-1F11B64202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64086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363A7A5E-5EDD-4497-A345-02FFDA052D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8224129E-F49D-4062-8A3A-9D21BE89009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/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74EE25AC-5980-4E30-B4CA-7989E5C7639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/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C0388D7F-B1B3-497A-AC36-0D917D8934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4A1FE-54D6-4C2D-81A2-3705DDAB85F5}" type="datetimeFigureOut">
              <a:rPr lang="en-US" smtClean="0"/>
              <a:t>3/16/2021</a:t>
            </a:fld>
            <a:endParaRPr lang="en-US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603C4B8F-D3F2-4ECC-BB97-58B72EF660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779BEDF2-3541-42FD-84B0-86E6348103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1BA52-C2CE-490B-A374-1F11B64202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66067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C94C52D2-6803-4CFC-B277-810EA3F6E1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/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A9BF9715-5B9E-4A57-80D4-615354CBC0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EA4C2780-EB3B-4678-837B-EB33CAD84D1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/>
          </a:p>
        </p:txBody>
      </p:sp>
      <p:sp>
        <p:nvSpPr>
          <p:cNvPr id="5" name="Θέση κειμένου 4">
            <a:extLst>
              <a:ext uri="{FF2B5EF4-FFF2-40B4-BE49-F238E27FC236}">
                <a16:creationId xmlns:a16="http://schemas.microsoft.com/office/drawing/2014/main" id="{086BE292-78A0-47F6-84CA-89D8338729B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6" name="Θέση περιεχομένου 5">
            <a:extLst>
              <a:ext uri="{FF2B5EF4-FFF2-40B4-BE49-F238E27FC236}">
                <a16:creationId xmlns:a16="http://schemas.microsoft.com/office/drawing/2014/main" id="{1554477F-D0DB-4B64-A879-90AFF858C97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/>
          </a:p>
        </p:txBody>
      </p:sp>
      <p:sp>
        <p:nvSpPr>
          <p:cNvPr id="7" name="Θέση ημερομηνίας 6">
            <a:extLst>
              <a:ext uri="{FF2B5EF4-FFF2-40B4-BE49-F238E27FC236}">
                <a16:creationId xmlns:a16="http://schemas.microsoft.com/office/drawing/2014/main" id="{63AD88E5-3DCA-495D-B00D-214BF11E5F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4A1FE-54D6-4C2D-81A2-3705DDAB85F5}" type="datetimeFigureOut">
              <a:rPr lang="en-US" smtClean="0"/>
              <a:t>3/16/2021</a:t>
            </a:fld>
            <a:endParaRPr lang="en-US"/>
          </a:p>
        </p:txBody>
      </p:sp>
      <p:sp>
        <p:nvSpPr>
          <p:cNvPr id="8" name="Θέση υποσέλιδου 7">
            <a:extLst>
              <a:ext uri="{FF2B5EF4-FFF2-40B4-BE49-F238E27FC236}">
                <a16:creationId xmlns:a16="http://schemas.microsoft.com/office/drawing/2014/main" id="{AFB3E0F1-95AD-44A5-8107-29661FF9C8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Θέση αριθμού διαφάνειας 8">
            <a:extLst>
              <a:ext uri="{FF2B5EF4-FFF2-40B4-BE49-F238E27FC236}">
                <a16:creationId xmlns:a16="http://schemas.microsoft.com/office/drawing/2014/main" id="{BF82D531-7207-458C-AD1E-A4C4F7FDDA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1BA52-C2CE-490B-A374-1F11B64202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98769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80DD35CD-2897-4A63-9088-52582993CA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/>
          </a:p>
        </p:txBody>
      </p:sp>
      <p:sp>
        <p:nvSpPr>
          <p:cNvPr id="3" name="Θέση ημερομηνίας 2">
            <a:extLst>
              <a:ext uri="{FF2B5EF4-FFF2-40B4-BE49-F238E27FC236}">
                <a16:creationId xmlns:a16="http://schemas.microsoft.com/office/drawing/2014/main" id="{2C6F453F-64C7-435B-B001-91202CEA04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4A1FE-54D6-4C2D-81A2-3705DDAB85F5}" type="datetimeFigureOut">
              <a:rPr lang="en-US" smtClean="0"/>
              <a:t>3/16/2021</a:t>
            </a:fld>
            <a:endParaRPr lang="en-US"/>
          </a:p>
        </p:txBody>
      </p:sp>
      <p:sp>
        <p:nvSpPr>
          <p:cNvPr id="4" name="Θέση υποσέλιδου 3">
            <a:extLst>
              <a:ext uri="{FF2B5EF4-FFF2-40B4-BE49-F238E27FC236}">
                <a16:creationId xmlns:a16="http://schemas.microsoft.com/office/drawing/2014/main" id="{0DC2FEF8-6025-4860-BB51-1DB9DC3309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Θέση αριθμού διαφάνειας 4">
            <a:extLst>
              <a:ext uri="{FF2B5EF4-FFF2-40B4-BE49-F238E27FC236}">
                <a16:creationId xmlns:a16="http://schemas.microsoft.com/office/drawing/2014/main" id="{FCAF5544-A253-4690-BDA6-9D7C46BD79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1BA52-C2CE-490B-A374-1F11B64202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72859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>
            <a:extLst>
              <a:ext uri="{FF2B5EF4-FFF2-40B4-BE49-F238E27FC236}">
                <a16:creationId xmlns:a16="http://schemas.microsoft.com/office/drawing/2014/main" id="{22784797-9999-449B-9D6A-B3F1964C96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4A1FE-54D6-4C2D-81A2-3705DDAB85F5}" type="datetimeFigureOut">
              <a:rPr lang="en-US" smtClean="0"/>
              <a:t>3/16/2021</a:t>
            </a:fld>
            <a:endParaRPr lang="en-US"/>
          </a:p>
        </p:txBody>
      </p:sp>
      <p:sp>
        <p:nvSpPr>
          <p:cNvPr id="3" name="Θέση υποσέλιδου 2">
            <a:extLst>
              <a:ext uri="{FF2B5EF4-FFF2-40B4-BE49-F238E27FC236}">
                <a16:creationId xmlns:a16="http://schemas.microsoft.com/office/drawing/2014/main" id="{1CF1501C-9469-4AB6-ACDD-8A032F9AD7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B59E6B2F-E4BE-44F6-87B9-493DBBECE5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1BA52-C2CE-490B-A374-1F11B64202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22762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C3FB145C-8397-45FD-AA9D-50D72A381B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B18B5AF4-7617-4B7D-B9A8-29BB31E039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/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D4B1B0C1-C62A-4740-8474-272CC29555F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CEBC3389-9A7B-4F5A-BDA0-A42ED26E44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4A1FE-54D6-4C2D-81A2-3705DDAB85F5}" type="datetimeFigureOut">
              <a:rPr lang="en-US" smtClean="0"/>
              <a:t>3/16/2021</a:t>
            </a:fld>
            <a:endParaRPr lang="en-US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DCA92713-95E0-46E0-BF48-D3A7B5F1BE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15968C79-50AA-49FE-B70B-D8ABB63E6D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1BA52-C2CE-490B-A374-1F11B64202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78984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A752D5AE-4FCD-4959-AD12-258FE8081D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/>
          </a:p>
        </p:txBody>
      </p:sp>
      <p:sp>
        <p:nvSpPr>
          <p:cNvPr id="3" name="Θέση εικόνας 2">
            <a:extLst>
              <a:ext uri="{FF2B5EF4-FFF2-40B4-BE49-F238E27FC236}">
                <a16:creationId xmlns:a16="http://schemas.microsoft.com/office/drawing/2014/main" id="{DE9F571E-6241-4440-8844-79356A794FB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97796C03-E0DB-4782-8CB0-DC9B5B718F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448F25F1-50DC-4D14-BFC5-C7D6B9BD5A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4A1FE-54D6-4C2D-81A2-3705DDAB85F5}" type="datetimeFigureOut">
              <a:rPr lang="en-US" smtClean="0"/>
              <a:t>3/16/2021</a:t>
            </a:fld>
            <a:endParaRPr lang="en-US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B767DF15-BE0D-4E9E-8D07-8CB4D151CA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8F55282C-F8AE-482E-AC6F-80D2F26CFD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1BA52-C2CE-490B-A374-1F11B64202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77535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>
            <a:extLst>
              <a:ext uri="{FF2B5EF4-FFF2-40B4-BE49-F238E27FC236}">
                <a16:creationId xmlns:a16="http://schemas.microsoft.com/office/drawing/2014/main" id="{18932296-F09E-4723-8614-C763ACAF5E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/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BC14C916-A9B8-4512-97EF-167AD0E4F06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/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F6070FFE-E396-429C-B6ED-93A633B1183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74A1FE-54D6-4C2D-81A2-3705DDAB85F5}" type="datetimeFigureOut">
              <a:rPr lang="en-US" smtClean="0"/>
              <a:t>3/16/2021</a:t>
            </a:fld>
            <a:endParaRPr lang="en-US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87EA95AB-9034-47ED-A2CE-FE48FE95005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80808CF2-A8CA-43FE-9957-7D046BF5484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51BA52-C2CE-490B-A374-1F11B64202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00644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2D47EDCA-08AE-4A76-AD1C-5339D8729E7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68718"/>
            <a:ext cx="9144000" cy="2387600"/>
          </a:xfrm>
        </p:spPr>
        <p:txBody>
          <a:bodyPr>
            <a:normAutofit/>
          </a:bodyPr>
          <a:lstStyle/>
          <a:p>
            <a:r>
              <a:rPr lang="en-US" sz="7200" b="1" dirty="0">
                <a:solidFill>
                  <a:srgbClr val="FF0000"/>
                </a:solidFill>
              </a:rPr>
              <a:t>SIMPLE PAST</a:t>
            </a:r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96F135C3-F973-4893-A00B-E01CCAF19AF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800" dirty="0">
                <a:solidFill>
                  <a:srgbClr val="CC3300"/>
                </a:solidFill>
              </a:rPr>
              <a:t>REGULAR AND IRREGULAR VERBS</a:t>
            </a:r>
          </a:p>
        </p:txBody>
      </p:sp>
    </p:spTree>
    <p:extLst>
      <p:ext uri="{BB962C8B-B14F-4D97-AF65-F5344CB8AC3E}">
        <p14:creationId xmlns:p14="http://schemas.microsoft.com/office/powerpoint/2010/main" val="11430808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54C7CBA4-E796-4D2F-989B-A3D0F6B0EE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38068"/>
            <a:ext cx="10515600" cy="1325563"/>
          </a:xfrm>
          <a:solidFill>
            <a:srgbClr val="00B050"/>
          </a:solidFill>
        </p:spPr>
        <p:txBody>
          <a:bodyPr/>
          <a:lstStyle/>
          <a:p>
            <a:pPr algn="ctr"/>
            <a:r>
              <a:rPr lang="en-US" b="1" dirty="0">
                <a:solidFill>
                  <a:srgbClr val="C00000"/>
                </a:solidFill>
              </a:rPr>
              <a:t>REGULAR VERBS</a:t>
            </a:r>
            <a:r>
              <a:rPr lang="el-GR" b="1" dirty="0">
                <a:solidFill>
                  <a:srgbClr val="C00000"/>
                </a:solidFill>
              </a:rPr>
              <a:t> </a:t>
            </a:r>
            <a:br>
              <a:rPr lang="el-GR" b="1" dirty="0">
                <a:solidFill>
                  <a:srgbClr val="C00000"/>
                </a:solidFill>
              </a:rPr>
            </a:br>
            <a:r>
              <a:rPr lang="el-GR" b="1" dirty="0">
                <a:solidFill>
                  <a:srgbClr val="C00000"/>
                </a:solidFill>
              </a:rPr>
              <a:t>ΟΜΑΛΑ ΡΗΜΑΤΑ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1B8214E-BD6B-437E-BF7B-9C53553E2DC9}"/>
              </a:ext>
            </a:extLst>
          </p:cNvPr>
          <p:cNvSpPr txBox="1"/>
          <p:nvPr/>
        </p:nvSpPr>
        <p:spPr>
          <a:xfrm>
            <a:off x="393895" y="1871003"/>
            <a:ext cx="2278967" cy="353943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002060"/>
                </a:solidFill>
              </a:rPr>
              <a:t>I  stayed</a:t>
            </a:r>
          </a:p>
          <a:p>
            <a:r>
              <a:rPr lang="en-US" sz="2800" dirty="0">
                <a:solidFill>
                  <a:srgbClr val="002060"/>
                </a:solidFill>
              </a:rPr>
              <a:t>You  stayed</a:t>
            </a:r>
          </a:p>
          <a:p>
            <a:r>
              <a:rPr lang="en-US" sz="2800" dirty="0">
                <a:solidFill>
                  <a:srgbClr val="002060"/>
                </a:solidFill>
              </a:rPr>
              <a:t>He  stayed</a:t>
            </a:r>
          </a:p>
          <a:p>
            <a:r>
              <a:rPr lang="en-US" sz="2800" dirty="0">
                <a:solidFill>
                  <a:srgbClr val="002060"/>
                </a:solidFill>
              </a:rPr>
              <a:t>She  stayed</a:t>
            </a:r>
          </a:p>
          <a:p>
            <a:r>
              <a:rPr lang="en-US" sz="2800" dirty="0">
                <a:solidFill>
                  <a:srgbClr val="002060"/>
                </a:solidFill>
              </a:rPr>
              <a:t>It  stayed</a:t>
            </a:r>
          </a:p>
          <a:p>
            <a:r>
              <a:rPr lang="en-US" sz="2800" dirty="0">
                <a:solidFill>
                  <a:srgbClr val="002060"/>
                </a:solidFill>
              </a:rPr>
              <a:t>We stayed</a:t>
            </a:r>
          </a:p>
          <a:p>
            <a:r>
              <a:rPr lang="en-US" sz="2800" dirty="0">
                <a:solidFill>
                  <a:srgbClr val="002060"/>
                </a:solidFill>
              </a:rPr>
              <a:t>You  stayed</a:t>
            </a:r>
          </a:p>
          <a:p>
            <a:r>
              <a:rPr lang="en-US" sz="2800" dirty="0">
                <a:solidFill>
                  <a:srgbClr val="002060"/>
                </a:solidFill>
              </a:rPr>
              <a:t>They  stayed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D3E8C16-B940-409D-B320-D6F4B3A8395F}"/>
              </a:ext>
            </a:extLst>
          </p:cNvPr>
          <p:cNvSpPr txBox="1"/>
          <p:nvPr/>
        </p:nvSpPr>
        <p:spPr>
          <a:xfrm>
            <a:off x="4628271" y="1871002"/>
            <a:ext cx="2683414" cy="3539430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002060"/>
                </a:solidFill>
              </a:rPr>
              <a:t>Did I stay?</a:t>
            </a:r>
          </a:p>
          <a:p>
            <a:r>
              <a:rPr lang="en-US" sz="2800" dirty="0">
                <a:solidFill>
                  <a:srgbClr val="002060"/>
                </a:solidFill>
              </a:rPr>
              <a:t>Did you stay?</a:t>
            </a:r>
          </a:p>
          <a:p>
            <a:r>
              <a:rPr lang="en-US" sz="2800" dirty="0">
                <a:solidFill>
                  <a:srgbClr val="002060"/>
                </a:solidFill>
              </a:rPr>
              <a:t>Did he stay?</a:t>
            </a:r>
          </a:p>
          <a:p>
            <a:r>
              <a:rPr lang="en-US" sz="2800" dirty="0">
                <a:solidFill>
                  <a:srgbClr val="002060"/>
                </a:solidFill>
              </a:rPr>
              <a:t>Did she stay?</a:t>
            </a:r>
          </a:p>
          <a:p>
            <a:r>
              <a:rPr lang="en-US" sz="2800" dirty="0">
                <a:solidFill>
                  <a:srgbClr val="002060"/>
                </a:solidFill>
              </a:rPr>
              <a:t>Did it stay?</a:t>
            </a:r>
          </a:p>
          <a:p>
            <a:r>
              <a:rPr lang="en-US" sz="2800" dirty="0">
                <a:solidFill>
                  <a:srgbClr val="002060"/>
                </a:solidFill>
              </a:rPr>
              <a:t>Did we stay?</a:t>
            </a:r>
          </a:p>
          <a:p>
            <a:r>
              <a:rPr lang="en-US" sz="2800" dirty="0">
                <a:solidFill>
                  <a:srgbClr val="002060"/>
                </a:solidFill>
              </a:rPr>
              <a:t>Did you stay?</a:t>
            </a:r>
          </a:p>
          <a:p>
            <a:r>
              <a:rPr lang="en-US" sz="2800" dirty="0">
                <a:solidFill>
                  <a:srgbClr val="002060"/>
                </a:solidFill>
              </a:rPr>
              <a:t>Did they stay?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589D0AA-0B3D-4AA3-9824-150EA37DB49B}"/>
              </a:ext>
            </a:extLst>
          </p:cNvPr>
          <p:cNvSpPr txBox="1"/>
          <p:nvPr/>
        </p:nvSpPr>
        <p:spPr>
          <a:xfrm>
            <a:off x="8675077" y="1871002"/>
            <a:ext cx="3123028" cy="3539430"/>
          </a:xfrm>
          <a:prstGeom prst="rect">
            <a:avLst/>
          </a:prstGeom>
          <a:solidFill>
            <a:srgbClr val="FFFF99"/>
          </a:solidFill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002060"/>
                </a:solidFill>
              </a:rPr>
              <a:t>I did not stay</a:t>
            </a:r>
          </a:p>
          <a:p>
            <a:r>
              <a:rPr lang="en-US" sz="2800" dirty="0">
                <a:solidFill>
                  <a:srgbClr val="002060"/>
                </a:solidFill>
              </a:rPr>
              <a:t>You did not stay</a:t>
            </a:r>
          </a:p>
          <a:p>
            <a:r>
              <a:rPr lang="en-US" sz="2800" dirty="0">
                <a:solidFill>
                  <a:srgbClr val="002060"/>
                </a:solidFill>
              </a:rPr>
              <a:t>He did not stay</a:t>
            </a:r>
          </a:p>
          <a:p>
            <a:r>
              <a:rPr lang="en-US" sz="2800" dirty="0">
                <a:solidFill>
                  <a:srgbClr val="002060"/>
                </a:solidFill>
              </a:rPr>
              <a:t>She did not stay</a:t>
            </a:r>
          </a:p>
          <a:p>
            <a:r>
              <a:rPr lang="en-US" sz="2800" dirty="0">
                <a:solidFill>
                  <a:srgbClr val="002060"/>
                </a:solidFill>
              </a:rPr>
              <a:t>It did not stay</a:t>
            </a:r>
          </a:p>
          <a:p>
            <a:r>
              <a:rPr lang="en-US" sz="2800" dirty="0">
                <a:solidFill>
                  <a:srgbClr val="002060"/>
                </a:solidFill>
              </a:rPr>
              <a:t>We did not stay</a:t>
            </a:r>
          </a:p>
          <a:p>
            <a:r>
              <a:rPr lang="en-US" sz="2800" dirty="0">
                <a:solidFill>
                  <a:srgbClr val="002060"/>
                </a:solidFill>
              </a:rPr>
              <a:t>You did not stay</a:t>
            </a:r>
          </a:p>
          <a:p>
            <a:r>
              <a:rPr lang="en-US" sz="2800" dirty="0">
                <a:solidFill>
                  <a:srgbClr val="002060"/>
                </a:solidFill>
              </a:rPr>
              <a:t>They did not stay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D19278A-27E4-4671-BA81-2006574DF507}"/>
              </a:ext>
            </a:extLst>
          </p:cNvPr>
          <p:cNvSpPr txBox="1"/>
          <p:nvPr/>
        </p:nvSpPr>
        <p:spPr>
          <a:xfrm>
            <a:off x="8673904" y="5856257"/>
            <a:ext cx="3518096" cy="523220"/>
          </a:xfrm>
          <a:prstGeom prst="rect">
            <a:avLst/>
          </a:prstGeom>
          <a:solidFill>
            <a:srgbClr val="FFFF99"/>
          </a:solidFill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002060"/>
                </a:solidFill>
              </a:rPr>
              <a:t>did not=didn’t</a:t>
            </a:r>
          </a:p>
        </p:txBody>
      </p:sp>
    </p:spTree>
    <p:extLst>
      <p:ext uri="{BB962C8B-B14F-4D97-AF65-F5344CB8AC3E}">
        <p14:creationId xmlns:p14="http://schemas.microsoft.com/office/powerpoint/2010/main" val="38731254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E8B018F9-1641-4D94-A098-122118238F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3550" y="137477"/>
            <a:ext cx="10515600" cy="1325563"/>
          </a:xfrm>
          <a:solidFill>
            <a:schemeClr val="accent6">
              <a:lumMod val="40000"/>
              <a:lumOff val="60000"/>
            </a:schemeClr>
          </a:solidFill>
        </p:spPr>
        <p:txBody>
          <a:bodyPr/>
          <a:lstStyle/>
          <a:p>
            <a:pPr algn="ctr"/>
            <a:r>
              <a:rPr lang="en-US" b="1" dirty="0">
                <a:solidFill>
                  <a:srgbClr val="C00000"/>
                </a:solidFill>
              </a:rPr>
              <a:t>IRREGULAR VERBS</a:t>
            </a:r>
            <a:br>
              <a:rPr lang="en-US" b="1" dirty="0">
                <a:solidFill>
                  <a:srgbClr val="C00000"/>
                </a:solidFill>
              </a:rPr>
            </a:br>
            <a:r>
              <a:rPr lang="en-US" b="1" dirty="0">
                <a:solidFill>
                  <a:srgbClr val="C00000"/>
                </a:solidFill>
              </a:rPr>
              <a:t>A</a:t>
            </a:r>
            <a:r>
              <a:rPr lang="el-GR" b="1" dirty="0">
                <a:solidFill>
                  <a:srgbClr val="C00000"/>
                </a:solidFill>
              </a:rPr>
              <a:t>ΝΩΜΑΛΑ ΡΗΜΑΤΑ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827CE7F-A785-4C2B-84C1-F193C5FCC2B1}"/>
              </a:ext>
            </a:extLst>
          </p:cNvPr>
          <p:cNvSpPr txBox="1"/>
          <p:nvPr/>
        </p:nvSpPr>
        <p:spPr>
          <a:xfrm>
            <a:off x="1083210" y="2152357"/>
            <a:ext cx="2152357" cy="353943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800" dirty="0"/>
              <a:t>I broke</a:t>
            </a:r>
          </a:p>
          <a:p>
            <a:r>
              <a:rPr lang="en-US" sz="2800" dirty="0"/>
              <a:t>You broke</a:t>
            </a:r>
          </a:p>
          <a:p>
            <a:r>
              <a:rPr lang="en-US" sz="2800" dirty="0"/>
              <a:t>He broke</a:t>
            </a:r>
          </a:p>
          <a:p>
            <a:r>
              <a:rPr lang="en-US" sz="2800" dirty="0"/>
              <a:t>She broke</a:t>
            </a:r>
          </a:p>
          <a:p>
            <a:r>
              <a:rPr lang="en-US" sz="2800" dirty="0"/>
              <a:t>It broke</a:t>
            </a:r>
          </a:p>
          <a:p>
            <a:r>
              <a:rPr lang="en-US" sz="2800" dirty="0"/>
              <a:t>We broke</a:t>
            </a:r>
          </a:p>
          <a:p>
            <a:r>
              <a:rPr lang="en-US" sz="2800" dirty="0"/>
              <a:t>You broke they broke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2280311-DB73-4AB1-8989-C1CDAB477C93}"/>
              </a:ext>
            </a:extLst>
          </p:cNvPr>
          <p:cNvSpPr txBox="1"/>
          <p:nvPr/>
        </p:nvSpPr>
        <p:spPr>
          <a:xfrm>
            <a:off x="4825218" y="2152357"/>
            <a:ext cx="2799471" cy="353943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800" dirty="0"/>
              <a:t>Did I break?</a:t>
            </a:r>
          </a:p>
          <a:p>
            <a:r>
              <a:rPr lang="en-US" sz="2800" dirty="0"/>
              <a:t>Did you break?</a:t>
            </a:r>
          </a:p>
          <a:p>
            <a:r>
              <a:rPr lang="en-US" sz="2800" dirty="0"/>
              <a:t>Did he break?</a:t>
            </a:r>
          </a:p>
          <a:p>
            <a:r>
              <a:rPr lang="en-US" sz="2800" dirty="0"/>
              <a:t>Did she break?</a:t>
            </a:r>
          </a:p>
          <a:p>
            <a:r>
              <a:rPr lang="en-US" sz="2800" dirty="0"/>
              <a:t>Did it break?</a:t>
            </a:r>
          </a:p>
          <a:p>
            <a:r>
              <a:rPr lang="en-US" sz="2800" dirty="0"/>
              <a:t>Did we break?</a:t>
            </a:r>
          </a:p>
          <a:p>
            <a:r>
              <a:rPr lang="en-US" sz="2800" dirty="0"/>
              <a:t>Did you break?</a:t>
            </a:r>
          </a:p>
          <a:p>
            <a:r>
              <a:rPr lang="en-US" sz="2800" dirty="0"/>
              <a:t>Did they break?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39E1E7C-6FB7-44D0-936F-A0EFD6099D09}"/>
              </a:ext>
            </a:extLst>
          </p:cNvPr>
          <p:cNvSpPr txBox="1"/>
          <p:nvPr/>
        </p:nvSpPr>
        <p:spPr>
          <a:xfrm>
            <a:off x="8773554" y="2152357"/>
            <a:ext cx="2712715" cy="3539430"/>
          </a:xfrm>
          <a:prstGeom prst="rect">
            <a:avLst/>
          </a:prstGeom>
          <a:solidFill>
            <a:srgbClr val="9966FF"/>
          </a:solidFill>
        </p:spPr>
        <p:txBody>
          <a:bodyPr wrap="square" rtlCol="0">
            <a:spAutoFit/>
          </a:bodyPr>
          <a:lstStyle/>
          <a:p>
            <a:r>
              <a:rPr lang="en-US" sz="2800" dirty="0"/>
              <a:t>I didn’t break</a:t>
            </a:r>
          </a:p>
          <a:p>
            <a:r>
              <a:rPr lang="en-US" sz="2800" dirty="0"/>
              <a:t>You didn’t break</a:t>
            </a:r>
          </a:p>
          <a:p>
            <a:r>
              <a:rPr lang="en-US" sz="2800" dirty="0"/>
              <a:t>He didn’t break</a:t>
            </a:r>
          </a:p>
          <a:p>
            <a:r>
              <a:rPr lang="en-US" sz="2800" dirty="0"/>
              <a:t>She didn’t break</a:t>
            </a:r>
          </a:p>
          <a:p>
            <a:r>
              <a:rPr lang="en-US" sz="2800" dirty="0"/>
              <a:t>It didn’t break</a:t>
            </a:r>
          </a:p>
          <a:p>
            <a:r>
              <a:rPr lang="en-US" sz="2800" dirty="0"/>
              <a:t>We didn’t break</a:t>
            </a:r>
          </a:p>
          <a:p>
            <a:r>
              <a:rPr lang="en-US" sz="2800" dirty="0"/>
              <a:t>You didn’t break</a:t>
            </a:r>
          </a:p>
          <a:p>
            <a:r>
              <a:rPr lang="en-US" sz="2800" dirty="0"/>
              <a:t>They didn’t break</a:t>
            </a:r>
          </a:p>
        </p:txBody>
      </p:sp>
    </p:spTree>
    <p:extLst>
      <p:ext uri="{BB962C8B-B14F-4D97-AF65-F5344CB8AC3E}">
        <p14:creationId xmlns:p14="http://schemas.microsoft.com/office/powerpoint/2010/main" val="22251194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8F7A9A94-4328-488A-BB38-E1E00C227605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/>
          <a:lstStyle/>
          <a:p>
            <a:pPr algn="ctr"/>
            <a:r>
              <a:rPr lang="en-US" b="1" dirty="0">
                <a:solidFill>
                  <a:srgbClr val="C00000"/>
                </a:solidFill>
              </a:rPr>
              <a:t>Be=</a:t>
            </a:r>
            <a:r>
              <a:rPr lang="el-GR" b="1" dirty="0">
                <a:solidFill>
                  <a:srgbClr val="C00000"/>
                </a:solidFill>
              </a:rPr>
              <a:t>είμαι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B0AEB16-82B1-4794-A55B-AA98237D6E96}"/>
              </a:ext>
            </a:extLst>
          </p:cNvPr>
          <p:cNvSpPr txBox="1"/>
          <p:nvPr/>
        </p:nvSpPr>
        <p:spPr>
          <a:xfrm>
            <a:off x="1219199" y="2118344"/>
            <a:ext cx="1688123" cy="3539430"/>
          </a:xfrm>
          <a:prstGeom prst="rect">
            <a:avLst/>
          </a:prstGeom>
          <a:solidFill>
            <a:srgbClr val="FFFF00"/>
          </a:solidFill>
          <a:ln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dirty="0"/>
              <a:t>I was </a:t>
            </a:r>
          </a:p>
          <a:p>
            <a:r>
              <a:rPr lang="en-US" sz="2800" dirty="0"/>
              <a:t>You were </a:t>
            </a:r>
          </a:p>
          <a:p>
            <a:r>
              <a:rPr lang="en-US" sz="2800" dirty="0"/>
              <a:t>He was</a:t>
            </a:r>
          </a:p>
          <a:p>
            <a:r>
              <a:rPr lang="en-US" sz="2800" dirty="0"/>
              <a:t>She was</a:t>
            </a:r>
          </a:p>
          <a:p>
            <a:r>
              <a:rPr lang="en-US" sz="2800" dirty="0"/>
              <a:t>It was</a:t>
            </a:r>
          </a:p>
          <a:p>
            <a:r>
              <a:rPr lang="en-US" sz="2800" dirty="0"/>
              <a:t>We were</a:t>
            </a:r>
          </a:p>
          <a:p>
            <a:r>
              <a:rPr lang="en-US" sz="2800" dirty="0"/>
              <a:t>You were</a:t>
            </a:r>
          </a:p>
          <a:p>
            <a:r>
              <a:rPr lang="en-US" sz="2800" dirty="0"/>
              <a:t>They were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FA41CCA-F46F-4C5D-89E3-516E262D97B9}"/>
              </a:ext>
            </a:extLst>
          </p:cNvPr>
          <p:cNvSpPr txBox="1"/>
          <p:nvPr/>
        </p:nvSpPr>
        <p:spPr>
          <a:xfrm>
            <a:off x="5273821" y="2106733"/>
            <a:ext cx="1847557" cy="3539430"/>
          </a:xfrm>
          <a:prstGeom prst="rect">
            <a:avLst/>
          </a:prstGeom>
          <a:solidFill>
            <a:srgbClr val="FF66FF"/>
          </a:solidFill>
          <a:ln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dirty="0"/>
              <a:t>Was I?</a:t>
            </a:r>
          </a:p>
          <a:p>
            <a:r>
              <a:rPr lang="en-US" sz="2800" dirty="0"/>
              <a:t>Were you?</a:t>
            </a:r>
          </a:p>
          <a:p>
            <a:r>
              <a:rPr lang="en-US" sz="2800" dirty="0"/>
              <a:t>Was he?</a:t>
            </a:r>
          </a:p>
          <a:p>
            <a:r>
              <a:rPr lang="en-US" sz="2800" dirty="0"/>
              <a:t>Was she?</a:t>
            </a:r>
          </a:p>
          <a:p>
            <a:r>
              <a:rPr lang="en-US" sz="2800" dirty="0"/>
              <a:t>Was it?</a:t>
            </a:r>
          </a:p>
          <a:p>
            <a:r>
              <a:rPr lang="en-US" sz="2800" dirty="0"/>
              <a:t>Were we?</a:t>
            </a:r>
          </a:p>
          <a:p>
            <a:r>
              <a:rPr lang="en-US" sz="2800" dirty="0"/>
              <a:t>Were you?</a:t>
            </a:r>
          </a:p>
          <a:p>
            <a:r>
              <a:rPr lang="en-US" sz="2800" dirty="0"/>
              <a:t>Were they?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3ED3557-A669-403A-BDE6-5B0FC237F374}"/>
              </a:ext>
            </a:extLst>
          </p:cNvPr>
          <p:cNvSpPr txBox="1"/>
          <p:nvPr/>
        </p:nvSpPr>
        <p:spPr>
          <a:xfrm>
            <a:off x="8776678" y="2106733"/>
            <a:ext cx="2442866" cy="3539430"/>
          </a:xfrm>
          <a:prstGeom prst="rect">
            <a:avLst/>
          </a:prstGeom>
          <a:solidFill>
            <a:srgbClr val="6699FF"/>
          </a:solidFill>
          <a:ln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dirty="0"/>
              <a:t>I was not</a:t>
            </a:r>
          </a:p>
          <a:p>
            <a:r>
              <a:rPr lang="en-US" sz="2800" dirty="0"/>
              <a:t>You were not</a:t>
            </a:r>
          </a:p>
          <a:p>
            <a:r>
              <a:rPr lang="en-US" sz="2800" dirty="0"/>
              <a:t>He was not</a:t>
            </a:r>
          </a:p>
          <a:p>
            <a:r>
              <a:rPr lang="en-US" sz="2800" dirty="0"/>
              <a:t>She was not</a:t>
            </a:r>
          </a:p>
          <a:p>
            <a:r>
              <a:rPr lang="en-US" sz="2800" dirty="0"/>
              <a:t>It was not</a:t>
            </a:r>
          </a:p>
          <a:p>
            <a:r>
              <a:rPr lang="en-US" sz="2800" dirty="0"/>
              <a:t>We were not</a:t>
            </a:r>
          </a:p>
          <a:p>
            <a:r>
              <a:rPr lang="en-US" sz="2800" dirty="0"/>
              <a:t>You were not</a:t>
            </a:r>
          </a:p>
          <a:p>
            <a:r>
              <a:rPr lang="en-US" sz="2800" dirty="0"/>
              <a:t>They were not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5BB9041-CE8C-4799-A2F1-9A47315EE05B}"/>
              </a:ext>
            </a:extLst>
          </p:cNvPr>
          <p:cNvSpPr txBox="1"/>
          <p:nvPr/>
        </p:nvSpPr>
        <p:spPr>
          <a:xfrm>
            <a:off x="8776678" y="5757408"/>
            <a:ext cx="2994408" cy="954107"/>
          </a:xfrm>
          <a:prstGeom prst="rect">
            <a:avLst/>
          </a:prstGeom>
          <a:solidFill>
            <a:srgbClr val="FFFF99"/>
          </a:solidFill>
        </p:spPr>
        <p:txBody>
          <a:bodyPr wrap="square" rtlCol="0">
            <a:spAutoFit/>
          </a:bodyPr>
          <a:lstStyle/>
          <a:p>
            <a:r>
              <a:rPr lang="en-US" sz="2800" dirty="0"/>
              <a:t>was not= wasn’t</a:t>
            </a:r>
          </a:p>
          <a:p>
            <a:r>
              <a:rPr lang="en-US" sz="2800" dirty="0"/>
              <a:t>were not=weren’t</a:t>
            </a:r>
          </a:p>
        </p:txBody>
      </p:sp>
    </p:spTree>
    <p:extLst>
      <p:ext uri="{BB962C8B-B14F-4D97-AF65-F5344CB8AC3E}">
        <p14:creationId xmlns:p14="http://schemas.microsoft.com/office/powerpoint/2010/main" val="466108842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248</Words>
  <Application>Microsoft Office PowerPoint</Application>
  <PresentationFormat>Ευρεία οθόνη</PresentationFormat>
  <Paragraphs>79</Paragraphs>
  <Slides>4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3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Θέμα του Office</vt:lpstr>
      <vt:lpstr>SIMPLE PAST</vt:lpstr>
      <vt:lpstr>REGULAR VERBS  ΟΜΑΛΑ ΡΗΜΑΤΑ</vt:lpstr>
      <vt:lpstr>IRREGULAR VERBS AΝΩΜΑΛΑ ΡΗΜΑΤΑ</vt:lpstr>
      <vt:lpstr>Be=είμαι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SIMPLE PAST</dc:title>
  <dc:creator>Anna</dc:creator>
  <cp:lastModifiedBy>Anna</cp:lastModifiedBy>
  <cp:revision>5</cp:revision>
  <dcterms:created xsi:type="dcterms:W3CDTF">2021-03-16T18:41:38Z</dcterms:created>
  <dcterms:modified xsi:type="dcterms:W3CDTF">2021-03-16T19:13:40Z</dcterms:modified>
</cp:coreProperties>
</file>