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D910F4-D285-4359-BF99-3B07DC9086E6}" type="doc">
      <dgm:prSet loTypeId="urn:microsoft.com/office/officeart/2005/8/layout/bProcess3" loCatId="process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l-GR"/>
        </a:p>
      </dgm:t>
    </dgm:pt>
    <dgm:pt modelId="{8BE45798-B77B-410A-B911-5D510CC00D26}">
      <dgm:prSet phldrT="[Κείμενο]" custT="1"/>
      <dgm:spPr/>
      <dgm:t>
        <a:bodyPr/>
        <a:lstStyle/>
        <a:p>
          <a:r>
            <a:rPr lang="el-GR" sz="2000" dirty="0" smtClean="0"/>
            <a:t>Το κύριο οικονομικό πρόβλημα</a:t>
          </a:r>
          <a:endParaRPr lang="el-GR" sz="2000" dirty="0"/>
        </a:p>
      </dgm:t>
    </dgm:pt>
    <dgm:pt modelId="{E4A92EC2-ED7D-49F7-9B4D-5F5A631F2651}" type="parTrans" cxnId="{9E9D1263-A426-4CFF-A254-B4B0E1CD5FEF}">
      <dgm:prSet/>
      <dgm:spPr/>
      <dgm:t>
        <a:bodyPr/>
        <a:lstStyle/>
        <a:p>
          <a:endParaRPr lang="el-GR"/>
        </a:p>
      </dgm:t>
    </dgm:pt>
    <dgm:pt modelId="{A8ADBE94-5720-4D6B-B332-484764383FD0}" type="sibTrans" cxnId="{9E9D1263-A426-4CFF-A254-B4B0E1CD5FEF}">
      <dgm:prSet/>
      <dgm:spPr/>
      <dgm:t>
        <a:bodyPr/>
        <a:lstStyle/>
        <a:p>
          <a:endParaRPr lang="el-GR"/>
        </a:p>
      </dgm:t>
    </dgm:pt>
    <dgm:pt modelId="{FDD0D90D-12DA-48D5-A761-F9638A9297FE}">
      <dgm:prSet phldrT="[Κείμενο]" custT="1"/>
      <dgm:spPr/>
      <dgm:t>
        <a:bodyPr/>
        <a:lstStyle/>
        <a:p>
          <a:r>
            <a:rPr lang="el-GR" sz="2000" dirty="0" smtClean="0"/>
            <a:t>Έχει παγκόσμια ισχύ</a:t>
          </a:r>
          <a:endParaRPr lang="el-GR" sz="2000" dirty="0"/>
        </a:p>
      </dgm:t>
    </dgm:pt>
    <dgm:pt modelId="{6D39923B-4D06-4212-8720-735FFEC5AFE4}" type="parTrans" cxnId="{3B297E94-C40D-4D8A-904A-CB7044554675}">
      <dgm:prSet/>
      <dgm:spPr/>
      <dgm:t>
        <a:bodyPr/>
        <a:lstStyle/>
        <a:p>
          <a:endParaRPr lang="el-GR"/>
        </a:p>
      </dgm:t>
    </dgm:pt>
    <dgm:pt modelId="{67B22724-FCC4-4492-B9C8-DBDE86A473AE}" type="sibTrans" cxnId="{3B297E94-C40D-4D8A-904A-CB7044554675}">
      <dgm:prSet/>
      <dgm:spPr/>
      <dgm:t>
        <a:bodyPr/>
        <a:lstStyle/>
        <a:p>
          <a:endParaRPr lang="el-GR"/>
        </a:p>
      </dgm:t>
    </dgm:pt>
    <dgm:pt modelId="{64105275-0DA9-4B19-8BDF-9E206B528B36}">
      <dgm:prSet phldrT="[Κείμενο]" custT="1"/>
      <dgm:spPr/>
      <dgm:t>
        <a:bodyPr/>
        <a:lstStyle/>
        <a:p>
          <a:r>
            <a:rPr lang="el-GR" sz="2000" dirty="0" smtClean="0"/>
            <a:t>Από αυτό απορρέουν όλα τα άλλα οικονομικά προβλήματα</a:t>
          </a:r>
          <a:endParaRPr lang="el-GR" sz="2000" dirty="0"/>
        </a:p>
      </dgm:t>
    </dgm:pt>
    <dgm:pt modelId="{0BD90222-63DF-4E47-85B3-0E5FB536C580}" type="parTrans" cxnId="{BA857496-BFDA-4EA6-BFAC-49E5824A3EBF}">
      <dgm:prSet/>
      <dgm:spPr/>
      <dgm:t>
        <a:bodyPr/>
        <a:lstStyle/>
        <a:p>
          <a:endParaRPr lang="el-GR"/>
        </a:p>
      </dgm:t>
    </dgm:pt>
    <dgm:pt modelId="{AB4B069D-BF4A-414D-8B2E-08D7D07B582E}" type="sibTrans" cxnId="{BA857496-BFDA-4EA6-BFAC-49E5824A3EBF}">
      <dgm:prSet/>
      <dgm:spPr/>
      <dgm:t>
        <a:bodyPr/>
        <a:lstStyle/>
        <a:p>
          <a:endParaRPr lang="el-GR"/>
        </a:p>
      </dgm:t>
    </dgm:pt>
    <dgm:pt modelId="{9135E2CC-5BD9-48B4-BB06-CFF3D0682D8C}">
      <dgm:prSet phldrT="[Κείμενο]" custT="1"/>
      <dgm:spPr/>
      <dgm:t>
        <a:bodyPr/>
        <a:lstStyle/>
        <a:p>
          <a:r>
            <a:rPr lang="el-GR" sz="2000" dirty="0" smtClean="0"/>
            <a:t>Οι ανάγκες των ανθρώπων είναι απεριόριστες και τα μέσα για την ικανοποίησή τους περιορισμένα </a:t>
          </a:r>
          <a:endParaRPr lang="el-GR" sz="2000" dirty="0"/>
        </a:p>
      </dgm:t>
    </dgm:pt>
    <dgm:pt modelId="{3230ABB8-0C90-4257-9267-EB1321B4ACC7}" type="parTrans" cxnId="{06DB413F-A0A7-41DA-AACD-AA210D53DF8E}">
      <dgm:prSet/>
      <dgm:spPr/>
      <dgm:t>
        <a:bodyPr/>
        <a:lstStyle/>
        <a:p>
          <a:endParaRPr lang="el-GR"/>
        </a:p>
      </dgm:t>
    </dgm:pt>
    <dgm:pt modelId="{071F8B7F-70D2-4D76-B042-2BE08FCF59E5}" type="sibTrans" cxnId="{06DB413F-A0A7-41DA-AACD-AA210D53DF8E}">
      <dgm:prSet/>
      <dgm:spPr/>
      <dgm:t>
        <a:bodyPr/>
        <a:lstStyle/>
        <a:p>
          <a:endParaRPr lang="el-GR"/>
        </a:p>
      </dgm:t>
    </dgm:pt>
    <dgm:pt modelId="{2A5DD622-74AC-44B9-92D5-E8C5A11DDE49}">
      <dgm:prSet phldrT="[Κείμενο]" custT="1"/>
      <dgm:spPr/>
      <dgm:t>
        <a:bodyPr/>
        <a:lstStyle/>
        <a:p>
          <a:r>
            <a:rPr lang="el-GR" sz="2000" dirty="0" smtClean="0"/>
            <a:t>Πώς με περιορισμένους πόρους θα ικανοποιηθούν απεριόριστες ανάγκες;</a:t>
          </a:r>
          <a:endParaRPr lang="el-GR" sz="2000" dirty="0"/>
        </a:p>
      </dgm:t>
    </dgm:pt>
    <dgm:pt modelId="{6CF27C25-C4A2-4A62-B9A5-FA0910CEDAF6}" type="parTrans" cxnId="{11C9A215-2642-4354-95CD-7C685C7196ED}">
      <dgm:prSet/>
      <dgm:spPr/>
      <dgm:t>
        <a:bodyPr/>
        <a:lstStyle/>
        <a:p>
          <a:endParaRPr lang="el-GR"/>
        </a:p>
      </dgm:t>
    </dgm:pt>
    <dgm:pt modelId="{246191A1-0ADE-442B-826B-8DE556410044}" type="sibTrans" cxnId="{11C9A215-2642-4354-95CD-7C685C7196ED}">
      <dgm:prSet/>
      <dgm:spPr/>
      <dgm:t>
        <a:bodyPr/>
        <a:lstStyle/>
        <a:p>
          <a:endParaRPr lang="el-GR"/>
        </a:p>
      </dgm:t>
    </dgm:pt>
    <dgm:pt modelId="{BB166229-C4D9-4887-A4CC-2F3B25255616}" type="pres">
      <dgm:prSet presAssocID="{36D910F4-D285-4359-BF99-3B07DC9086E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DBD4DD50-770D-44C9-9594-043E7FC3028B}" type="pres">
      <dgm:prSet presAssocID="{8BE45798-B77B-410A-B911-5D510CC00D2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F6AF8FB-D43D-47A8-99A3-18F56431A10A}" type="pres">
      <dgm:prSet presAssocID="{A8ADBE94-5720-4D6B-B332-484764383FD0}" presName="sibTrans" presStyleLbl="sibTrans1D1" presStyleIdx="0" presStyleCnt="4"/>
      <dgm:spPr/>
      <dgm:t>
        <a:bodyPr/>
        <a:lstStyle/>
        <a:p>
          <a:endParaRPr lang="el-GR"/>
        </a:p>
      </dgm:t>
    </dgm:pt>
    <dgm:pt modelId="{0470E607-C9BD-4FD6-9E55-081BEC94E728}" type="pres">
      <dgm:prSet presAssocID="{A8ADBE94-5720-4D6B-B332-484764383FD0}" presName="connectorText" presStyleLbl="sibTrans1D1" presStyleIdx="0" presStyleCnt="4"/>
      <dgm:spPr/>
      <dgm:t>
        <a:bodyPr/>
        <a:lstStyle/>
        <a:p>
          <a:endParaRPr lang="el-GR"/>
        </a:p>
      </dgm:t>
    </dgm:pt>
    <dgm:pt modelId="{E7865492-BC3A-4857-B812-11EFBAC8DE9D}" type="pres">
      <dgm:prSet presAssocID="{FDD0D90D-12DA-48D5-A761-F9638A9297F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8DE3B87-DD0B-4F72-B739-FDE1DE072296}" type="pres">
      <dgm:prSet presAssocID="{67B22724-FCC4-4492-B9C8-DBDE86A473AE}" presName="sibTrans" presStyleLbl="sibTrans1D1" presStyleIdx="1" presStyleCnt="4"/>
      <dgm:spPr/>
      <dgm:t>
        <a:bodyPr/>
        <a:lstStyle/>
        <a:p>
          <a:endParaRPr lang="el-GR"/>
        </a:p>
      </dgm:t>
    </dgm:pt>
    <dgm:pt modelId="{E96136B5-713D-40D6-8202-C98DF3B55D72}" type="pres">
      <dgm:prSet presAssocID="{67B22724-FCC4-4492-B9C8-DBDE86A473AE}" presName="connectorText" presStyleLbl="sibTrans1D1" presStyleIdx="1" presStyleCnt="4"/>
      <dgm:spPr/>
      <dgm:t>
        <a:bodyPr/>
        <a:lstStyle/>
        <a:p>
          <a:endParaRPr lang="el-GR"/>
        </a:p>
      </dgm:t>
    </dgm:pt>
    <dgm:pt modelId="{EE4F6DD9-5C5D-4C44-922A-960A5E37774A}" type="pres">
      <dgm:prSet presAssocID="{64105275-0DA9-4B19-8BDF-9E206B528B3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448CAF4-F14E-4AF0-9739-6BD7D36D801C}" type="pres">
      <dgm:prSet presAssocID="{AB4B069D-BF4A-414D-8B2E-08D7D07B582E}" presName="sibTrans" presStyleLbl="sibTrans1D1" presStyleIdx="2" presStyleCnt="4"/>
      <dgm:spPr/>
      <dgm:t>
        <a:bodyPr/>
        <a:lstStyle/>
        <a:p>
          <a:endParaRPr lang="el-GR"/>
        </a:p>
      </dgm:t>
    </dgm:pt>
    <dgm:pt modelId="{B48827F6-00DA-439B-8D03-6B08154F3BE3}" type="pres">
      <dgm:prSet presAssocID="{AB4B069D-BF4A-414D-8B2E-08D7D07B582E}" presName="connectorText" presStyleLbl="sibTrans1D1" presStyleIdx="2" presStyleCnt="4"/>
      <dgm:spPr/>
      <dgm:t>
        <a:bodyPr/>
        <a:lstStyle/>
        <a:p>
          <a:endParaRPr lang="el-GR"/>
        </a:p>
      </dgm:t>
    </dgm:pt>
    <dgm:pt modelId="{6EADDA64-6582-48AE-A475-70314B27F4CD}" type="pres">
      <dgm:prSet presAssocID="{9135E2CC-5BD9-48B4-BB06-CFF3D0682D8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9392924-446A-4913-9FFA-BCA74080F8D4}" type="pres">
      <dgm:prSet presAssocID="{071F8B7F-70D2-4D76-B042-2BE08FCF59E5}" presName="sibTrans" presStyleLbl="sibTrans1D1" presStyleIdx="3" presStyleCnt="4"/>
      <dgm:spPr/>
      <dgm:t>
        <a:bodyPr/>
        <a:lstStyle/>
        <a:p>
          <a:endParaRPr lang="el-GR"/>
        </a:p>
      </dgm:t>
    </dgm:pt>
    <dgm:pt modelId="{AD689DA0-3C70-408C-8146-62207A963294}" type="pres">
      <dgm:prSet presAssocID="{071F8B7F-70D2-4D76-B042-2BE08FCF59E5}" presName="connectorText" presStyleLbl="sibTrans1D1" presStyleIdx="3" presStyleCnt="4"/>
      <dgm:spPr/>
      <dgm:t>
        <a:bodyPr/>
        <a:lstStyle/>
        <a:p>
          <a:endParaRPr lang="el-GR"/>
        </a:p>
      </dgm:t>
    </dgm:pt>
    <dgm:pt modelId="{A5EE3D97-3B1C-4E78-8571-AE62F65C907C}" type="pres">
      <dgm:prSet presAssocID="{2A5DD622-74AC-44B9-92D5-E8C5A11DDE49}" presName="node" presStyleLbl="node1" presStyleIdx="4" presStyleCnt="5" custScaleY="11483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E6D3A4A3-3235-4900-95EA-06655434D2F4}" type="presOf" srcId="{A8ADBE94-5720-4D6B-B332-484764383FD0}" destId="{CF6AF8FB-D43D-47A8-99A3-18F56431A10A}" srcOrd="0" destOrd="0" presId="urn:microsoft.com/office/officeart/2005/8/layout/bProcess3"/>
    <dgm:cxn modelId="{76AAFF05-F0E2-42B5-9906-15DD4D41D70C}" type="presOf" srcId="{36D910F4-D285-4359-BF99-3B07DC9086E6}" destId="{BB166229-C4D9-4887-A4CC-2F3B25255616}" srcOrd="0" destOrd="0" presId="urn:microsoft.com/office/officeart/2005/8/layout/bProcess3"/>
    <dgm:cxn modelId="{06D117A7-6A9A-4876-90A6-A02A4FDDBC33}" type="presOf" srcId="{AB4B069D-BF4A-414D-8B2E-08D7D07B582E}" destId="{B48827F6-00DA-439B-8D03-6B08154F3BE3}" srcOrd="1" destOrd="0" presId="urn:microsoft.com/office/officeart/2005/8/layout/bProcess3"/>
    <dgm:cxn modelId="{3B297E94-C40D-4D8A-904A-CB7044554675}" srcId="{36D910F4-D285-4359-BF99-3B07DC9086E6}" destId="{FDD0D90D-12DA-48D5-A761-F9638A9297FE}" srcOrd="1" destOrd="0" parTransId="{6D39923B-4D06-4212-8720-735FFEC5AFE4}" sibTransId="{67B22724-FCC4-4492-B9C8-DBDE86A473AE}"/>
    <dgm:cxn modelId="{129B2AE5-25BD-4A61-8CE4-8831A766D836}" type="presOf" srcId="{071F8B7F-70D2-4D76-B042-2BE08FCF59E5}" destId="{19392924-446A-4913-9FFA-BCA74080F8D4}" srcOrd="0" destOrd="0" presId="urn:microsoft.com/office/officeart/2005/8/layout/bProcess3"/>
    <dgm:cxn modelId="{50DC827D-6EAA-421B-8BD3-6473C854508C}" type="presOf" srcId="{67B22724-FCC4-4492-B9C8-DBDE86A473AE}" destId="{E96136B5-713D-40D6-8202-C98DF3B55D72}" srcOrd="1" destOrd="0" presId="urn:microsoft.com/office/officeart/2005/8/layout/bProcess3"/>
    <dgm:cxn modelId="{11C9A215-2642-4354-95CD-7C685C7196ED}" srcId="{36D910F4-D285-4359-BF99-3B07DC9086E6}" destId="{2A5DD622-74AC-44B9-92D5-E8C5A11DDE49}" srcOrd="4" destOrd="0" parTransId="{6CF27C25-C4A2-4A62-B9A5-FA0910CEDAF6}" sibTransId="{246191A1-0ADE-442B-826B-8DE556410044}"/>
    <dgm:cxn modelId="{FF17FCC6-B6EB-4BB8-8128-155334B09E5D}" type="presOf" srcId="{FDD0D90D-12DA-48D5-A761-F9638A9297FE}" destId="{E7865492-BC3A-4857-B812-11EFBAC8DE9D}" srcOrd="0" destOrd="0" presId="urn:microsoft.com/office/officeart/2005/8/layout/bProcess3"/>
    <dgm:cxn modelId="{3BB1A0C3-38D0-4FE2-8EF7-C8A877BACDD8}" type="presOf" srcId="{9135E2CC-5BD9-48B4-BB06-CFF3D0682D8C}" destId="{6EADDA64-6582-48AE-A475-70314B27F4CD}" srcOrd="0" destOrd="0" presId="urn:microsoft.com/office/officeart/2005/8/layout/bProcess3"/>
    <dgm:cxn modelId="{ED239668-83C4-42CA-BBCE-D394743CD679}" type="presOf" srcId="{64105275-0DA9-4B19-8BDF-9E206B528B36}" destId="{EE4F6DD9-5C5D-4C44-922A-960A5E37774A}" srcOrd="0" destOrd="0" presId="urn:microsoft.com/office/officeart/2005/8/layout/bProcess3"/>
    <dgm:cxn modelId="{9E9D1263-A426-4CFF-A254-B4B0E1CD5FEF}" srcId="{36D910F4-D285-4359-BF99-3B07DC9086E6}" destId="{8BE45798-B77B-410A-B911-5D510CC00D26}" srcOrd="0" destOrd="0" parTransId="{E4A92EC2-ED7D-49F7-9B4D-5F5A631F2651}" sibTransId="{A8ADBE94-5720-4D6B-B332-484764383FD0}"/>
    <dgm:cxn modelId="{859958B9-7743-4B27-8915-B56F4A930A67}" type="presOf" srcId="{071F8B7F-70D2-4D76-B042-2BE08FCF59E5}" destId="{AD689DA0-3C70-408C-8146-62207A963294}" srcOrd="1" destOrd="0" presId="urn:microsoft.com/office/officeart/2005/8/layout/bProcess3"/>
    <dgm:cxn modelId="{06DB413F-A0A7-41DA-AACD-AA210D53DF8E}" srcId="{36D910F4-D285-4359-BF99-3B07DC9086E6}" destId="{9135E2CC-5BD9-48B4-BB06-CFF3D0682D8C}" srcOrd="3" destOrd="0" parTransId="{3230ABB8-0C90-4257-9267-EB1321B4ACC7}" sibTransId="{071F8B7F-70D2-4D76-B042-2BE08FCF59E5}"/>
    <dgm:cxn modelId="{A046982F-5435-44ED-A145-F80D5DD08A05}" type="presOf" srcId="{2A5DD622-74AC-44B9-92D5-E8C5A11DDE49}" destId="{A5EE3D97-3B1C-4E78-8571-AE62F65C907C}" srcOrd="0" destOrd="0" presId="urn:microsoft.com/office/officeart/2005/8/layout/bProcess3"/>
    <dgm:cxn modelId="{4631F8CE-9853-4943-9CB5-C81AE831E20F}" type="presOf" srcId="{AB4B069D-BF4A-414D-8B2E-08D7D07B582E}" destId="{3448CAF4-F14E-4AF0-9739-6BD7D36D801C}" srcOrd="0" destOrd="0" presId="urn:microsoft.com/office/officeart/2005/8/layout/bProcess3"/>
    <dgm:cxn modelId="{5DA1AA2D-6632-405A-8457-56C698F8E9E3}" type="presOf" srcId="{A8ADBE94-5720-4D6B-B332-484764383FD0}" destId="{0470E607-C9BD-4FD6-9E55-081BEC94E728}" srcOrd="1" destOrd="0" presId="urn:microsoft.com/office/officeart/2005/8/layout/bProcess3"/>
    <dgm:cxn modelId="{6C2C3DC9-A80E-497A-947E-576F65ABBA66}" type="presOf" srcId="{67B22724-FCC4-4492-B9C8-DBDE86A473AE}" destId="{A8DE3B87-DD0B-4F72-B739-FDE1DE072296}" srcOrd="0" destOrd="0" presId="urn:microsoft.com/office/officeart/2005/8/layout/bProcess3"/>
    <dgm:cxn modelId="{56CB391B-8240-4D23-B1A9-5A1BD056F84F}" type="presOf" srcId="{8BE45798-B77B-410A-B911-5D510CC00D26}" destId="{DBD4DD50-770D-44C9-9594-043E7FC3028B}" srcOrd="0" destOrd="0" presId="urn:microsoft.com/office/officeart/2005/8/layout/bProcess3"/>
    <dgm:cxn modelId="{BA857496-BFDA-4EA6-BFAC-49E5824A3EBF}" srcId="{36D910F4-D285-4359-BF99-3B07DC9086E6}" destId="{64105275-0DA9-4B19-8BDF-9E206B528B36}" srcOrd="2" destOrd="0" parTransId="{0BD90222-63DF-4E47-85B3-0E5FB536C580}" sibTransId="{AB4B069D-BF4A-414D-8B2E-08D7D07B582E}"/>
    <dgm:cxn modelId="{9455CAA4-728E-4BC6-B154-F710CCEFFE81}" type="presParOf" srcId="{BB166229-C4D9-4887-A4CC-2F3B25255616}" destId="{DBD4DD50-770D-44C9-9594-043E7FC3028B}" srcOrd="0" destOrd="0" presId="urn:microsoft.com/office/officeart/2005/8/layout/bProcess3"/>
    <dgm:cxn modelId="{AFA9A4AE-A227-4C9D-9713-9480494A298B}" type="presParOf" srcId="{BB166229-C4D9-4887-A4CC-2F3B25255616}" destId="{CF6AF8FB-D43D-47A8-99A3-18F56431A10A}" srcOrd="1" destOrd="0" presId="urn:microsoft.com/office/officeart/2005/8/layout/bProcess3"/>
    <dgm:cxn modelId="{084FF7FD-0B21-4EFA-8F8F-97A67287BE7A}" type="presParOf" srcId="{CF6AF8FB-D43D-47A8-99A3-18F56431A10A}" destId="{0470E607-C9BD-4FD6-9E55-081BEC94E728}" srcOrd="0" destOrd="0" presId="urn:microsoft.com/office/officeart/2005/8/layout/bProcess3"/>
    <dgm:cxn modelId="{995BABEC-ECC4-4114-895C-EDFF00FA5DCF}" type="presParOf" srcId="{BB166229-C4D9-4887-A4CC-2F3B25255616}" destId="{E7865492-BC3A-4857-B812-11EFBAC8DE9D}" srcOrd="2" destOrd="0" presId="urn:microsoft.com/office/officeart/2005/8/layout/bProcess3"/>
    <dgm:cxn modelId="{9F5E692D-8F06-442A-BEE9-D427C4D3DEAB}" type="presParOf" srcId="{BB166229-C4D9-4887-A4CC-2F3B25255616}" destId="{A8DE3B87-DD0B-4F72-B739-FDE1DE072296}" srcOrd="3" destOrd="0" presId="urn:microsoft.com/office/officeart/2005/8/layout/bProcess3"/>
    <dgm:cxn modelId="{EFF6C299-D07F-428B-92DA-93D914395EA0}" type="presParOf" srcId="{A8DE3B87-DD0B-4F72-B739-FDE1DE072296}" destId="{E96136B5-713D-40D6-8202-C98DF3B55D72}" srcOrd="0" destOrd="0" presId="urn:microsoft.com/office/officeart/2005/8/layout/bProcess3"/>
    <dgm:cxn modelId="{F9366BA1-6692-4797-A674-E0B17F25368E}" type="presParOf" srcId="{BB166229-C4D9-4887-A4CC-2F3B25255616}" destId="{EE4F6DD9-5C5D-4C44-922A-960A5E37774A}" srcOrd="4" destOrd="0" presId="urn:microsoft.com/office/officeart/2005/8/layout/bProcess3"/>
    <dgm:cxn modelId="{F950C152-CE56-466C-BD18-ABAED124D751}" type="presParOf" srcId="{BB166229-C4D9-4887-A4CC-2F3B25255616}" destId="{3448CAF4-F14E-4AF0-9739-6BD7D36D801C}" srcOrd="5" destOrd="0" presId="urn:microsoft.com/office/officeart/2005/8/layout/bProcess3"/>
    <dgm:cxn modelId="{41DBCBF1-84D3-45A1-857B-C2E37C6C4FAD}" type="presParOf" srcId="{3448CAF4-F14E-4AF0-9739-6BD7D36D801C}" destId="{B48827F6-00DA-439B-8D03-6B08154F3BE3}" srcOrd="0" destOrd="0" presId="urn:microsoft.com/office/officeart/2005/8/layout/bProcess3"/>
    <dgm:cxn modelId="{A92E9B48-08C2-49F7-8F9E-A60290218FC0}" type="presParOf" srcId="{BB166229-C4D9-4887-A4CC-2F3B25255616}" destId="{6EADDA64-6582-48AE-A475-70314B27F4CD}" srcOrd="6" destOrd="0" presId="urn:microsoft.com/office/officeart/2005/8/layout/bProcess3"/>
    <dgm:cxn modelId="{A0867E0B-E8BA-402C-8C56-90540CE2B256}" type="presParOf" srcId="{BB166229-C4D9-4887-A4CC-2F3B25255616}" destId="{19392924-446A-4913-9FFA-BCA74080F8D4}" srcOrd="7" destOrd="0" presId="urn:microsoft.com/office/officeart/2005/8/layout/bProcess3"/>
    <dgm:cxn modelId="{DB8EEA5A-706E-424A-86DF-2A15C2DB1530}" type="presParOf" srcId="{19392924-446A-4913-9FFA-BCA74080F8D4}" destId="{AD689DA0-3C70-408C-8146-62207A963294}" srcOrd="0" destOrd="0" presId="urn:microsoft.com/office/officeart/2005/8/layout/bProcess3"/>
    <dgm:cxn modelId="{3EFC198F-C0C9-40A0-8D17-EDAA3795FA91}" type="presParOf" srcId="{BB166229-C4D9-4887-A4CC-2F3B25255616}" destId="{A5EE3D97-3B1C-4E78-8571-AE62F65C907C}" srcOrd="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A5FB99-107E-47D8-A048-381389AF3B16}" type="doc">
      <dgm:prSet loTypeId="urn:microsoft.com/office/officeart/2005/8/layout/StepDownProcess" loCatId="process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l-GR"/>
        </a:p>
      </dgm:t>
    </dgm:pt>
    <dgm:pt modelId="{CBC45D16-1709-4D11-88A5-FBE6C1E78432}">
      <dgm:prSet phldrT="[Κείμενο]"/>
      <dgm:spPr/>
      <dgm:t>
        <a:bodyPr/>
        <a:lstStyle/>
        <a:p>
          <a:r>
            <a:rPr lang="el-GR" dirty="0" smtClean="0"/>
            <a:t>Ανάγκη είναι η έλλειψη ή αίσθηση της έλλειψης</a:t>
          </a:r>
          <a:endParaRPr lang="el-GR" dirty="0"/>
        </a:p>
      </dgm:t>
    </dgm:pt>
    <dgm:pt modelId="{221C8D68-D152-415B-8F12-11655A79B1C7}" type="parTrans" cxnId="{41A39C21-13C0-4A48-BCA6-31EFA65F13A7}">
      <dgm:prSet/>
      <dgm:spPr/>
      <dgm:t>
        <a:bodyPr/>
        <a:lstStyle/>
        <a:p>
          <a:endParaRPr lang="el-GR"/>
        </a:p>
      </dgm:t>
    </dgm:pt>
    <dgm:pt modelId="{1CC28587-470B-4CFC-BB02-6026649E78DB}" type="sibTrans" cxnId="{41A39C21-13C0-4A48-BCA6-31EFA65F13A7}">
      <dgm:prSet/>
      <dgm:spPr/>
      <dgm:t>
        <a:bodyPr/>
        <a:lstStyle/>
        <a:p>
          <a:endParaRPr lang="el-GR"/>
        </a:p>
      </dgm:t>
    </dgm:pt>
    <dgm:pt modelId="{687DEF4D-6B04-4658-8D3B-B822C105BD77}">
      <dgm:prSet phldrT="[Κείμενο]"/>
      <dgm:spPr/>
      <dgm:t>
        <a:bodyPr/>
        <a:lstStyle/>
        <a:p>
          <a:r>
            <a:rPr lang="el-GR" dirty="0" smtClean="0"/>
            <a:t>Εκφράζεται με την επιθυμία ικανοποίησής της.</a:t>
          </a:r>
          <a:endParaRPr lang="el-GR" dirty="0"/>
        </a:p>
      </dgm:t>
    </dgm:pt>
    <dgm:pt modelId="{71CCE6BA-E1E9-424A-A837-8F3EF85A47DF}" type="parTrans" cxnId="{C88B2366-6017-4743-B8C8-F0672DBC2D04}">
      <dgm:prSet/>
      <dgm:spPr/>
      <dgm:t>
        <a:bodyPr/>
        <a:lstStyle/>
        <a:p>
          <a:endParaRPr lang="el-GR"/>
        </a:p>
      </dgm:t>
    </dgm:pt>
    <dgm:pt modelId="{9056CBEA-78B6-45BF-B415-4933EF88F61E}" type="sibTrans" cxnId="{C88B2366-6017-4743-B8C8-F0672DBC2D04}">
      <dgm:prSet/>
      <dgm:spPr/>
      <dgm:t>
        <a:bodyPr/>
        <a:lstStyle/>
        <a:p>
          <a:endParaRPr lang="el-GR"/>
        </a:p>
      </dgm:t>
    </dgm:pt>
    <dgm:pt modelId="{1C881CD9-E56E-44FE-954B-21F3F7DEAAED}">
      <dgm:prSet phldrT="[Κείμενο]"/>
      <dgm:spPr/>
      <dgm:t>
        <a:bodyPr/>
        <a:lstStyle/>
        <a:p>
          <a:r>
            <a:rPr lang="el-GR" dirty="0" smtClean="0"/>
            <a:t>Τα μέσα που ικανοποιούν τις ανάγκες ονομάζονται αγαθά.</a:t>
          </a:r>
          <a:endParaRPr lang="el-GR" dirty="0"/>
        </a:p>
      </dgm:t>
    </dgm:pt>
    <dgm:pt modelId="{1F56ABB1-F93F-4192-8275-0523B336F296}" type="parTrans" cxnId="{975812FD-074D-451F-BDFE-974A2FE148F6}">
      <dgm:prSet/>
      <dgm:spPr/>
      <dgm:t>
        <a:bodyPr/>
        <a:lstStyle/>
        <a:p>
          <a:endParaRPr lang="el-GR"/>
        </a:p>
      </dgm:t>
    </dgm:pt>
    <dgm:pt modelId="{28C57F56-3E36-4545-A70E-93D51BA4189F}" type="sibTrans" cxnId="{975812FD-074D-451F-BDFE-974A2FE148F6}">
      <dgm:prSet/>
      <dgm:spPr/>
      <dgm:t>
        <a:bodyPr/>
        <a:lstStyle/>
        <a:p>
          <a:endParaRPr lang="el-GR"/>
        </a:p>
      </dgm:t>
    </dgm:pt>
    <dgm:pt modelId="{76818943-6C30-4A92-8C53-6CD5565D879B}">
      <dgm:prSet phldrT="[Κείμενο]"/>
      <dgm:spPr/>
      <dgm:t>
        <a:bodyPr/>
        <a:lstStyle/>
        <a:p>
          <a:r>
            <a:rPr lang="el-GR" dirty="0" smtClean="0"/>
            <a:t>Χρειάζεται όμως να παρθούν αποφάσεις:</a:t>
          </a:r>
          <a:endParaRPr lang="el-GR" dirty="0"/>
        </a:p>
      </dgm:t>
    </dgm:pt>
    <dgm:pt modelId="{20A3CC79-2023-4B6D-8BA4-09D25F5CC3AF}" type="parTrans" cxnId="{F7B00264-F4BD-4B72-9398-4020B184D44D}">
      <dgm:prSet/>
      <dgm:spPr/>
      <dgm:t>
        <a:bodyPr/>
        <a:lstStyle/>
        <a:p>
          <a:endParaRPr lang="el-GR"/>
        </a:p>
      </dgm:t>
    </dgm:pt>
    <dgm:pt modelId="{71AB8ADA-F7C2-426F-AA31-98CCDC16CF1B}" type="sibTrans" cxnId="{F7B00264-F4BD-4B72-9398-4020B184D44D}">
      <dgm:prSet/>
      <dgm:spPr/>
      <dgm:t>
        <a:bodyPr/>
        <a:lstStyle/>
        <a:p>
          <a:endParaRPr lang="el-GR"/>
        </a:p>
      </dgm:t>
    </dgm:pt>
    <dgm:pt modelId="{2B92FB25-6044-4A87-89DE-B9E55BA74D1E}" type="pres">
      <dgm:prSet presAssocID="{3BA5FB99-107E-47D8-A048-381389AF3B16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l-GR"/>
        </a:p>
      </dgm:t>
    </dgm:pt>
    <dgm:pt modelId="{52A5C7FD-9A7C-43D1-A127-4A3667E80096}" type="pres">
      <dgm:prSet presAssocID="{CBC45D16-1709-4D11-88A5-FBE6C1E78432}" presName="composite" presStyleCnt="0"/>
      <dgm:spPr/>
    </dgm:pt>
    <dgm:pt modelId="{B8841CA9-AFE6-46CA-9E7C-E13A5096F00F}" type="pres">
      <dgm:prSet presAssocID="{CBC45D16-1709-4D11-88A5-FBE6C1E78432}" presName="bentUpArrow1" presStyleLbl="alignImgPlace1" presStyleIdx="0" presStyleCnt="1"/>
      <dgm:spPr/>
    </dgm:pt>
    <dgm:pt modelId="{06900BAC-FA97-4C16-95C9-251F7CE94EC5}" type="pres">
      <dgm:prSet presAssocID="{CBC45D16-1709-4D11-88A5-FBE6C1E78432}" presName="ParentText" presStyleLbl="node1" presStyleIdx="0" presStyleCnt="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E1F98B1-8830-44DE-99A9-9C72F04F03BD}" type="pres">
      <dgm:prSet presAssocID="{CBC45D16-1709-4D11-88A5-FBE6C1E78432}" presName="ChildText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C244B18-F5DB-404A-A5F2-0BCA866EF5E6}" type="pres">
      <dgm:prSet presAssocID="{1CC28587-470B-4CFC-BB02-6026649E78DB}" presName="sibTrans" presStyleCnt="0"/>
      <dgm:spPr/>
    </dgm:pt>
    <dgm:pt modelId="{17F5EB98-D775-4441-8F11-A3961E0D9346}" type="pres">
      <dgm:prSet presAssocID="{1C881CD9-E56E-44FE-954B-21F3F7DEAAED}" presName="composite" presStyleCnt="0"/>
      <dgm:spPr/>
    </dgm:pt>
    <dgm:pt modelId="{D3817874-73A2-46C7-8C0C-74477FBC1EAC}" type="pres">
      <dgm:prSet presAssocID="{1C881CD9-E56E-44FE-954B-21F3F7DEAAED}" presName="ParentText" presStyleLbl="node1" presStyleIdx="1" presStyleCnt="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8606BA7-53D9-442F-A99C-4927914DA410}" type="pres">
      <dgm:prSet presAssocID="{1C881CD9-E56E-44FE-954B-21F3F7DEAAED}" presName="FinalChildText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19C34AD7-50E9-49C1-AB57-8704C1942180}" type="presOf" srcId="{3BA5FB99-107E-47D8-A048-381389AF3B16}" destId="{2B92FB25-6044-4A87-89DE-B9E55BA74D1E}" srcOrd="0" destOrd="0" presId="urn:microsoft.com/office/officeart/2005/8/layout/StepDownProcess"/>
    <dgm:cxn modelId="{8DA361A0-74E4-49AC-8B13-773ED4671600}" type="presOf" srcId="{76818943-6C30-4A92-8C53-6CD5565D879B}" destId="{A8606BA7-53D9-442F-A99C-4927914DA410}" srcOrd="0" destOrd="0" presId="urn:microsoft.com/office/officeart/2005/8/layout/StepDownProcess"/>
    <dgm:cxn modelId="{975812FD-074D-451F-BDFE-974A2FE148F6}" srcId="{3BA5FB99-107E-47D8-A048-381389AF3B16}" destId="{1C881CD9-E56E-44FE-954B-21F3F7DEAAED}" srcOrd="1" destOrd="0" parTransId="{1F56ABB1-F93F-4192-8275-0523B336F296}" sibTransId="{28C57F56-3E36-4545-A70E-93D51BA4189F}"/>
    <dgm:cxn modelId="{C2EA9012-BAB1-4E51-8E3C-17D95295EBEF}" type="presOf" srcId="{687DEF4D-6B04-4658-8D3B-B822C105BD77}" destId="{9E1F98B1-8830-44DE-99A9-9C72F04F03BD}" srcOrd="0" destOrd="0" presId="urn:microsoft.com/office/officeart/2005/8/layout/StepDownProcess"/>
    <dgm:cxn modelId="{C88B2366-6017-4743-B8C8-F0672DBC2D04}" srcId="{CBC45D16-1709-4D11-88A5-FBE6C1E78432}" destId="{687DEF4D-6B04-4658-8D3B-B822C105BD77}" srcOrd="0" destOrd="0" parTransId="{71CCE6BA-E1E9-424A-A837-8F3EF85A47DF}" sibTransId="{9056CBEA-78B6-45BF-B415-4933EF88F61E}"/>
    <dgm:cxn modelId="{BD994B7E-7B5D-4FB0-A59E-9C97B6BE4CD6}" type="presOf" srcId="{1C881CD9-E56E-44FE-954B-21F3F7DEAAED}" destId="{D3817874-73A2-46C7-8C0C-74477FBC1EAC}" srcOrd="0" destOrd="0" presId="urn:microsoft.com/office/officeart/2005/8/layout/StepDownProcess"/>
    <dgm:cxn modelId="{41A39C21-13C0-4A48-BCA6-31EFA65F13A7}" srcId="{3BA5FB99-107E-47D8-A048-381389AF3B16}" destId="{CBC45D16-1709-4D11-88A5-FBE6C1E78432}" srcOrd="0" destOrd="0" parTransId="{221C8D68-D152-415B-8F12-11655A79B1C7}" sibTransId="{1CC28587-470B-4CFC-BB02-6026649E78DB}"/>
    <dgm:cxn modelId="{F7B00264-F4BD-4B72-9398-4020B184D44D}" srcId="{1C881CD9-E56E-44FE-954B-21F3F7DEAAED}" destId="{76818943-6C30-4A92-8C53-6CD5565D879B}" srcOrd="0" destOrd="0" parTransId="{20A3CC79-2023-4B6D-8BA4-09D25F5CC3AF}" sibTransId="{71AB8ADA-F7C2-426F-AA31-98CCDC16CF1B}"/>
    <dgm:cxn modelId="{CF738473-6998-43F4-A48E-1CD3CE70C709}" type="presOf" srcId="{CBC45D16-1709-4D11-88A5-FBE6C1E78432}" destId="{06900BAC-FA97-4C16-95C9-251F7CE94EC5}" srcOrd="0" destOrd="0" presId="urn:microsoft.com/office/officeart/2005/8/layout/StepDownProcess"/>
    <dgm:cxn modelId="{4F37F7C9-9B68-4719-8B5A-E654D915E2C7}" type="presParOf" srcId="{2B92FB25-6044-4A87-89DE-B9E55BA74D1E}" destId="{52A5C7FD-9A7C-43D1-A127-4A3667E80096}" srcOrd="0" destOrd="0" presId="urn:microsoft.com/office/officeart/2005/8/layout/StepDownProcess"/>
    <dgm:cxn modelId="{44CEED7D-D6F3-4676-9BB4-A469DB0C3AFF}" type="presParOf" srcId="{52A5C7FD-9A7C-43D1-A127-4A3667E80096}" destId="{B8841CA9-AFE6-46CA-9E7C-E13A5096F00F}" srcOrd="0" destOrd="0" presId="urn:microsoft.com/office/officeart/2005/8/layout/StepDownProcess"/>
    <dgm:cxn modelId="{F69CF4EC-827C-4A80-AA09-F515F33B6386}" type="presParOf" srcId="{52A5C7FD-9A7C-43D1-A127-4A3667E80096}" destId="{06900BAC-FA97-4C16-95C9-251F7CE94EC5}" srcOrd="1" destOrd="0" presId="urn:microsoft.com/office/officeart/2005/8/layout/StepDownProcess"/>
    <dgm:cxn modelId="{C3C4930C-023C-44C7-AF43-14CDE8042AF6}" type="presParOf" srcId="{52A5C7FD-9A7C-43D1-A127-4A3667E80096}" destId="{9E1F98B1-8830-44DE-99A9-9C72F04F03BD}" srcOrd="2" destOrd="0" presId="urn:microsoft.com/office/officeart/2005/8/layout/StepDownProcess"/>
    <dgm:cxn modelId="{AF6773F5-273A-4CD9-B23B-5CFC7FB30CDC}" type="presParOf" srcId="{2B92FB25-6044-4A87-89DE-B9E55BA74D1E}" destId="{EC244B18-F5DB-404A-A5F2-0BCA866EF5E6}" srcOrd="1" destOrd="0" presId="urn:microsoft.com/office/officeart/2005/8/layout/StepDownProcess"/>
    <dgm:cxn modelId="{73D47453-0AC7-4E64-BCAC-1BCA78FE7D86}" type="presParOf" srcId="{2B92FB25-6044-4A87-89DE-B9E55BA74D1E}" destId="{17F5EB98-D775-4441-8F11-A3961E0D9346}" srcOrd="2" destOrd="0" presId="urn:microsoft.com/office/officeart/2005/8/layout/StepDownProcess"/>
    <dgm:cxn modelId="{9BE22651-B0A9-48FA-B00E-F866AF8E1585}" type="presParOf" srcId="{17F5EB98-D775-4441-8F11-A3961E0D9346}" destId="{D3817874-73A2-46C7-8C0C-74477FBC1EAC}" srcOrd="0" destOrd="0" presId="urn:microsoft.com/office/officeart/2005/8/layout/StepDownProcess"/>
    <dgm:cxn modelId="{B0F70583-1501-4B46-A849-FFE8BFDA7F44}" type="presParOf" srcId="{17F5EB98-D775-4441-8F11-A3961E0D9346}" destId="{A8606BA7-53D9-442F-A99C-4927914DA410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BA5FB99-107E-47D8-A048-381389AF3B16}" type="doc">
      <dgm:prSet loTypeId="urn:microsoft.com/office/officeart/2005/8/layout/StepDownProcess" loCatId="process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l-GR"/>
        </a:p>
      </dgm:t>
    </dgm:pt>
    <dgm:pt modelId="{4F1FC797-9D06-4020-A5F4-096CC2EDE6F5}">
      <dgm:prSet phldrT="[Κείμενο]"/>
      <dgm:spPr/>
      <dgm:t>
        <a:bodyPr/>
        <a:lstStyle/>
        <a:p>
          <a:r>
            <a:rPr lang="el-GR" dirty="0" smtClean="0"/>
            <a:t>Ποιες ανάγκες θα ικανοποιηθούν;</a:t>
          </a:r>
          <a:endParaRPr lang="el-GR" dirty="0"/>
        </a:p>
      </dgm:t>
    </dgm:pt>
    <dgm:pt modelId="{0F3A891C-D34D-4CFA-8CFA-B63CB27593E8}" type="parTrans" cxnId="{4CE271FA-35A0-41C6-9E7F-54501813B54E}">
      <dgm:prSet/>
      <dgm:spPr/>
      <dgm:t>
        <a:bodyPr/>
        <a:lstStyle/>
        <a:p>
          <a:endParaRPr lang="el-GR"/>
        </a:p>
      </dgm:t>
    </dgm:pt>
    <dgm:pt modelId="{2DCEF98A-6620-43A1-89F2-6FF9EF70529C}" type="sibTrans" cxnId="{4CE271FA-35A0-41C6-9E7F-54501813B54E}">
      <dgm:prSet/>
      <dgm:spPr/>
      <dgm:t>
        <a:bodyPr/>
        <a:lstStyle/>
        <a:p>
          <a:endParaRPr lang="el-GR"/>
        </a:p>
      </dgm:t>
    </dgm:pt>
    <dgm:pt modelId="{55E3C2A2-604E-4760-B801-FA5E90D793A6}">
      <dgm:prSet phldrT="[Κείμενο]"/>
      <dgm:spPr/>
      <dgm:t>
        <a:bodyPr/>
        <a:lstStyle/>
        <a:p>
          <a:r>
            <a:rPr lang="el-GR" dirty="0" smtClean="0"/>
            <a:t>Ιεράρχηση αναγκών</a:t>
          </a:r>
          <a:endParaRPr lang="el-GR" dirty="0"/>
        </a:p>
      </dgm:t>
    </dgm:pt>
    <dgm:pt modelId="{54A9A255-2B26-4F77-8752-4AD44B7593DF}" type="parTrans" cxnId="{A7881F4A-88F1-4E00-A2A5-F1143E35E070}">
      <dgm:prSet/>
      <dgm:spPr/>
      <dgm:t>
        <a:bodyPr/>
        <a:lstStyle/>
        <a:p>
          <a:endParaRPr lang="el-GR"/>
        </a:p>
      </dgm:t>
    </dgm:pt>
    <dgm:pt modelId="{4C8BC692-219A-4B05-B630-9BDF696A8D7B}" type="sibTrans" cxnId="{A7881F4A-88F1-4E00-A2A5-F1143E35E070}">
      <dgm:prSet/>
      <dgm:spPr/>
      <dgm:t>
        <a:bodyPr/>
        <a:lstStyle/>
        <a:p>
          <a:endParaRPr lang="el-GR"/>
        </a:p>
      </dgm:t>
    </dgm:pt>
    <dgm:pt modelId="{8855B6DC-7905-4DD6-9585-E872BE824A06}">
      <dgm:prSet phldrT="[Κείμενο]"/>
      <dgm:spPr/>
      <dgm:t>
        <a:bodyPr/>
        <a:lstStyle/>
        <a:p>
          <a:r>
            <a:rPr lang="el-GR" dirty="0" smtClean="0"/>
            <a:t>Πώς θα αυξηθούν τα μέσα, ώστε να ικανοποιηθούν περισσότερες ανάγκες;</a:t>
          </a:r>
          <a:endParaRPr lang="el-GR" dirty="0"/>
        </a:p>
      </dgm:t>
    </dgm:pt>
    <dgm:pt modelId="{5492F3AA-937C-431D-ACA4-9F0B03F39CAE}" type="parTrans" cxnId="{7521E033-C14F-4E81-B69C-263F17EF3D72}">
      <dgm:prSet/>
      <dgm:spPr/>
      <dgm:t>
        <a:bodyPr/>
        <a:lstStyle/>
        <a:p>
          <a:endParaRPr lang="el-GR"/>
        </a:p>
      </dgm:t>
    </dgm:pt>
    <dgm:pt modelId="{D11D88D3-063C-40FF-BE21-F9FE308912D8}" type="sibTrans" cxnId="{7521E033-C14F-4E81-B69C-263F17EF3D72}">
      <dgm:prSet/>
      <dgm:spPr/>
      <dgm:t>
        <a:bodyPr/>
        <a:lstStyle/>
        <a:p>
          <a:endParaRPr lang="el-GR"/>
        </a:p>
      </dgm:t>
    </dgm:pt>
    <dgm:pt modelId="{4D4EA031-71F0-407D-8B40-36A0E26C9673}">
      <dgm:prSet phldrT="[Κείμενο]" custT="1"/>
      <dgm:spPr/>
      <dgm:t>
        <a:bodyPr/>
        <a:lstStyle/>
        <a:p>
          <a:r>
            <a:rPr lang="el-GR" sz="2000" dirty="0" smtClean="0"/>
            <a:t>Κατάλληλη μείξη των συντελεστών παραγωγής, εφαρμογή νέων μεθόδων παραγωγής, εφαρμογή νέων τεχνολογίας</a:t>
          </a:r>
          <a:endParaRPr lang="el-GR" sz="2000" dirty="0"/>
        </a:p>
      </dgm:t>
    </dgm:pt>
    <dgm:pt modelId="{1CD6FAA7-6150-4A15-8FDD-6C8801037A54}" type="parTrans" cxnId="{52EEE985-629B-44A6-820A-C96F4B3C05F7}">
      <dgm:prSet/>
      <dgm:spPr/>
      <dgm:t>
        <a:bodyPr/>
        <a:lstStyle/>
        <a:p>
          <a:endParaRPr lang="el-GR"/>
        </a:p>
      </dgm:t>
    </dgm:pt>
    <dgm:pt modelId="{95CB1461-BB5E-4934-8CA9-04A00027CEA0}" type="sibTrans" cxnId="{52EEE985-629B-44A6-820A-C96F4B3C05F7}">
      <dgm:prSet/>
      <dgm:spPr/>
      <dgm:t>
        <a:bodyPr/>
        <a:lstStyle/>
        <a:p>
          <a:endParaRPr lang="el-GR"/>
        </a:p>
      </dgm:t>
    </dgm:pt>
    <dgm:pt modelId="{2B92FB25-6044-4A87-89DE-B9E55BA74D1E}" type="pres">
      <dgm:prSet presAssocID="{3BA5FB99-107E-47D8-A048-381389AF3B16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l-GR"/>
        </a:p>
      </dgm:t>
    </dgm:pt>
    <dgm:pt modelId="{7C04BE77-C77C-40DE-ACD6-018F409CC270}" type="pres">
      <dgm:prSet presAssocID="{4F1FC797-9D06-4020-A5F4-096CC2EDE6F5}" presName="composite" presStyleCnt="0"/>
      <dgm:spPr/>
    </dgm:pt>
    <dgm:pt modelId="{7C4BA8CF-41BE-438D-A2EF-2A3E8E8B43AE}" type="pres">
      <dgm:prSet presAssocID="{4F1FC797-9D06-4020-A5F4-096CC2EDE6F5}" presName="bentUpArrow1" presStyleLbl="alignImgPlace1" presStyleIdx="0" presStyleCnt="1"/>
      <dgm:spPr/>
    </dgm:pt>
    <dgm:pt modelId="{504035CE-40EC-43FA-9AAB-B122A29E831E}" type="pres">
      <dgm:prSet presAssocID="{4F1FC797-9D06-4020-A5F4-096CC2EDE6F5}" presName="ParentText" presStyleLbl="node1" presStyleIdx="0" presStyleCnt="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EAF2FEE-3225-4556-B021-9B72BDB0C95D}" type="pres">
      <dgm:prSet presAssocID="{4F1FC797-9D06-4020-A5F4-096CC2EDE6F5}" presName="ChildText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9176430-E99F-41C4-8B8B-6EF3E6C07575}" type="pres">
      <dgm:prSet presAssocID="{2DCEF98A-6620-43A1-89F2-6FF9EF70529C}" presName="sibTrans" presStyleCnt="0"/>
      <dgm:spPr/>
    </dgm:pt>
    <dgm:pt modelId="{36F80C79-3CCA-4112-93B1-219E8992DEEE}" type="pres">
      <dgm:prSet presAssocID="{8855B6DC-7905-4DD6-9585-E872BE824A06}" presName="composite" presStyleCnt="0"/>
      <dgm:spPr/>
    </dgm:pt>
    <dgm:pt modelId="{13C1A2E3-3D1A-4A0E-8D35-43B11B3C5E1E}" type="pres">
      <dgm:prSet presAssocID="{8855B6DC-7905-4DD6-9585-E872BE824A06}" presName="ParentText" presStyleLbl="node1" presStyleIdx="1" presStyleCnt="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61EA368-E265-4858-86A6-FF806D67AD3C}" type="pres">
      <dgm:prSet presAssocID="{8855B6DC-7905-4DD6-9585-E872BE824A06}" presName="FinalChildText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52EEE985-629B-44A6-820A-C96F4B3C05F7}" srcId="{8855B6DC-7905-4DD6-9585-E872BE824A06}" destId="{4D4EA031-71F0-407D-8B40-36A0E26C9673}" srcOrd="0" destOrd="0" parTransId="{1CD6FAA7-6150-4A15-8FDD-6C8801037A54}" sibTransId="{95CB1461-BB5E-4934-8CA9-04A00027CEA0}"/>
    <dgm:cxn modelId="{7521E033-C14F-4E81-B69C-263F17EF3D72}" srcId="{3BA5FB99-107E-47D8-A048-381389AF3B16}" destId="{8855B6DC-7905-4DD6-9585-E872BE824A06}" srcOrd="1" destOrd="0" parTransId="{5492F3AA-937C-431D-ACA4-9F0B03F39CAE}" sibTransId="{D11D88D3-063C-40FF-BE21-F9FE308912D8}"/>
    <dgm:cxn modelId="{58355771-1838-4A02-B2CA-25CA01E6DB72}" type="presOf" srcId="{8855B6DC-7905-4DD6-9585-E872BE824A06}" destId="{13C1A2E3-3D1A-4A0E-8D35-43B11B3C5E1E}" srcOrd="0" destOrd="0" presId="urn:microsoft.com/office/officeart/2005/8/layout/StepDownProcess"/>
    <dgm:cxn modelId="{4CE271FA-35A0-41C6-9E7F-54501813B54E}" srcId="{3BA5FB99-107E-47D8-A048-381389AF3B16}" destId="{4F1FC797-9D06-4020-A5F4-096CC2EDE6F5}" srcOrd="0" destOrd="0" parTransId="{0F3A891C-D34D-4CFA-8CFA-B63CB27593E8}" sibTransId="{2DCEF98A-6620-43A1-89F2-6FF9EF70529C}"/>
    <dgm:cxn modelId="{A7881F4A-88F1-4E00-A2A5-F1143E35E070}" srcId="{4F1FC797-9D06-4020-A5F4-096CC2EDE6F5}" destId="{55E3C2A2-604E-4760-B801-FA5E90D793A6}" srcOrd="0" destOrd="0" parTransId="{54A9A255-2B26-4F77-8752-4AD44B7593DF}" sibTransId="{4C8BC692-219A-4B05-B630-9BDF696A8D7B}"/>
    <dgm:cxn modelId="{360D36D9-E75B-4EEF-9829-9F812A056D48}" type="presOf" srcId="{4F1FC797-9D06-4020-A5F4-096CC2EDE6F5}" destId="{504035CE-40EC-43FA-9AAB-B122A29E831E}" srcOrd="0" destOrd="0" presId="urn:microsoft.com/office/officeart/2005/8/layout/StepDownProcess"/>
    <dgm:cxn modelId="{3E7E287C-6BCF-42B7-81D6-B696055174DB}" type="presOf" srcId="{4D4EA031-71F0-407D-8B40-36A0E26C9673}" destId="{461EA368-E265-4858-86A6-FF806D67AD3C}" srcOrd="0" destOrd="0" presId="urn:microsoft.com/office/officeart/2005/8/layout/StepDownProcess"/>
    <dgm:cxn modelId="{78C047FD-6351-44C1-B13E-5EA4D88A9262}" type="presOf" srcId="{3BA5FB99-107E-47D8-A048-381389AF3B16}" destId="{2B92FB25-6044-4A87-89DE-B9E55BA74D1E}" srcOrd="0" destOrd="0" presId="urn:microsoft.com/office/officeart/2005/8/layout/StepDownProcess"/>
    <dgm:cxn modelId="{D509C2E0-AB86-4440-8482-DA9284243524}" type="presOf" srcId="{55E3C2A2-604E-4760-B801-FA5E90D793A6}" destId="{3EAF2FEE-3225-4556-B021-9B72BDB0C95D}" srcOrd="0" destOrd="0" presId="urn:microsoft.com/office/officeart/2005/8/layout/StepDownProcess"/>
    <dgm:cxn modelId="{07D88185-0CF7-419B-AF7F-A650C15CA455}" type="presParOf" srcId="{2B92FB25-6044-4A87-89DE-B9E55BA74D1E}" destId="{7C04BE77-C77C-40DE-ACD6-018F409CC270}" srcOrd="0" destOrd="0" presId="urn:microsoft.com/office/officeart/2005/8/layout/StepDownProcess"/>
    <dgm:cxn modelId="{05D1D1FF-C18E-4008-BA69-9325952CEF28}" type="presParOf" srcId="{7C04BE77-C77C-40DE-ACD6-018F409CC270}" destId="{7C4BA8CF-41BE-438D-A2EF-2A3E8E8B43AE}" srcOrd="0" destOrd="0" presId="urn:microsoft.com/office/officeart/2005/8/layout/StepDownProcess"/>
    <dgm:cxn modelId="{4855203C-03A5-4197-B533-199D19EE6DBA}" type="presParOf" srcId="{7C04BE77-C77C-40DE-ACD6-018F409CC270}" destId="{504035CE-40EC-43FA-9AAB-B122A29E831E}" srcOrd="1" destOrd="0" presId="urn:microsoft.com/office/officeart/2005/8/layout/StepDownProcess"/>
    <dgm:cxn modelId="{01453597-C3E8-4BE1-B021-81BB9BB4D588}" type="presParOf" srcId="{7C04BE77-C77C-40DE-ACD6-018F409CC270}" destId="{3EAF2FEE-3225-4556-B021-9B72BDB0C95D}" srcOrd="2" destOrd="0" presId="urn:microsoft.com/office/officeart/2005/8/layout/StepDownProcess"/>
    <dgm:cxn modelId="{B3B8DB58-900A-41BB-9D89-AEDD7E11815A}" type="presParOf" srcId="{2B92FB25-6044-4A87-89DE-B9E55BA74D1E}" destId="{09176430-E99F-41C4-8B8B-6EF3E6C07575}" srcOrd="1" destOrd="0" presId="urn:microsoft.com/office/officeart/2005/8/layout/StepDownProcess"/>
    <dgm:cxn modelId="{AC9C59CD-4622-4DD9-8240-8A1847EA4723}" type="presParOf" srcId="{2B92FB25-6044-4A87-89DE-B9E55BA74D1E}" destId="{36F80C79-3CCA-4112-93B1-219E8992DEEE}" srcOrd="2" destOrd="0" presId="urn:microsoft.com/office/officeart/2005/8/layout/StepDownProcess"/>
    <dgm:cxn modelId="{863C7DA0-BB49-4DCE-B7D3-829E96C11CD2}" type="presParOf" srcId="{36F80C79-3CCA-4112-93B1-219E8992DEEE}" destId="{13C1A2E3-3D1A-4A0E-8D35-43B11B3C5E1E}" srcOrd="0" destOrd="0" presId="urn:microsoft.com/office/officeart/2005/8/layout/StepDownProcess"/>
    <dgm:cxn modelId="{B5F3AA75-B397-4862-8FE9-136BDBBA5C55}" type="presParOf" srcId="{36F80C79-3CCA-4112-93B1-219E8992DEEE}" destId="{461EA368-E265-4858-86A6-FF806D67AD3C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85EB3BA-309F-4E52-8A9D-728ED9EDE872}" type="doc">
      <dgm:prSet loTypeId="urn:microsoft.com/office/officeart/2005/8/layout/arrow4" loCatId="relationship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l-GR"/>
        </a:p>
      </dgm:t>
    </dgm:pt>
    <dgm:pt modelId="{31DB6EEB-EFC6-461C-838E-8526932F1444}">
      <dgm:prSet phldrT="[Κείμενο]"/>
      <dgm:spPr/>
      <dgm:t>
        <a:bodyPr/>
        <a:lstStyle/>
        <a:p>
          <a:r>
            <a:rPr lang="el-GR" dirty="0" smtClean="0"/>
            <a:t>Οι ανάγκες είναι απεριόριστες. Δημιουργούνται νέες και οι υπάρχουσες εξελίσσονται. Η αύξηση οφείλεται στη μίμηση και στη διαφήμιση.</a:t>
          </a:r>
          <a:endParaRPr lang="el-GR" dirty="0"/>
        </a:p>
      </dgm:t>
    </dgm:pt>
    <dgm:pt modelId="{2F26DC29-8CC9-4B27-8B4C-2124157D8157}" type="parTrans" cxnId="{9CBE63FC-3C69-48DB-8C40-709B5C3E5C37}">
      <dgm:prSet/>
      <dgm:spPr/>
      <dgm:t>
        <a:bodyPr/>
        <a:lstStyle/>
        <a:p>
          <a:endParaRPr lang="el-GR"/>
        </a:p>
      </dgm:t>
    </dgm:pt>
    <dgm:pt modelId="{A44227E9-7933-44C4-8B96-303FE7827BD5}" type="sibTrans" cxnId="{9CBE63FC-3C69-48DB-8C40-709B5C3E5C37}">
      <dgm:prSet/>
      <dgm:spPr/>
      <dgm:t>
        <a:bodyPr/>
        <a:lstStyle/>
        <a:p>
          <a:endParaRPr lang="el-GR"/>
        </a:p>
      </dgm:t>
    </dgm:pt>
    <dgm:pt modelId="{CAE32B82-3F88-4F98-9611-58680582EA60}">
      <dgm:prSet phldrT="[Κείμενο]"/>
      <dgm:spPr/>
      <dgm:t>
        <a:bodyPr/>
        <a:lstStyle/>
        <a:p>
          <a:r>
            <a:rPr lang="el-GR" dirty="0" smtClean="0"/>
            <a:t>Οι ανάγκες υπόκεινται σε προσωρινό κορεσμό. Κάθε ανάγκη όταν ικανοποιηθεί παύει να υπάρχει. Αργά ή γρήγορα επανεμφανίζεται.</a:t>
          </a:r>
          <a:endParaRPr lang="el-GR" dirty="0"/>
        </a:p>
      </dgm:t>
    </dgm:pt>
    <dgm:pt modelId="{65156FB5-118C-4195-9035-E5289EEB73E8}" type="parTrans" cxnId="{ABEB0B79-D5B9-406D-91F1-7FE1BC871C36}">
      <dgm:prSet/>
      <dgm:spPr/>
      <dgm:t>
        <a:bodyPr/>
        <a:lstStyle/>
        <a:p>
          <a:endParaRPr lang="el-GR"/>
        </a:p>
      </dgm:t>
    </dgm:pt>
    <dgm:pt modelId="{1B878D0C-FC1F-4654-A096-3336011E1C43}" type="sibTrans" cxnId="{ABEB0B79-D5B9-406D-91F1-7FE1BC871C36}">
      <dgm:prSet/>
      <dgm:spPr/>
      <dgm:t>
        <a:bodyPr/>
        <a:lstStyle/>
        <a:p>
          <a:endParaRPr lang="el-GR"/>
        </a:p>
      </dgm:t>
    </dgm:pt>
    <dgm:pt modelId="{07AE7104-5BC5-4DBF-9AD0-78B17EE8233B}" type="pres">
      <dgm:prSet presAssocID="{385EB3BA-309F-4E52-8A9D-728ED9EDE872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2FAF8F37-582E-4D57-B28A-1F4973F5909F}" type="pres">
      <dgm:prSet presAssocID="{31DB6EEB-EFC6-461C-838E-8526932F1444}" presName="upArrow" presStyleLbl="node1" presStyleIdx="0" presStyleCnt="2"/>
      <dgm:spPr/>
    </dgm:pt>
    <dgm:pt modelId="{FF5827B4-D35F-4F42-B168-0936A0FBD8DC}" type="pres">
      <dgm:prSet presAssocID="{31DB6EEB-EFC6-461C-838E-8526932F1444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62705A8-DD7D-467C-A4D7-1FCBDC30A530}" type="pres">
      <dgm:prSet presAssocID="{CAE32B82-3F88-4F98-9611-58680582EA60}" presName="downArrow" presStyleLbl="node1" presStyleIdx="1" presStyleCnt="2"/>
      <dgm:spPr/>
    </dgm:pt>
    <dgm:pt modelId="{1E130FAB-2C86-4038-9FBA-AB5EFB53D4C9}" type="pres">
      <dgm:prSet presAssocID="{CAE32B82-3F88-4F98-9611-58680582EA60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2210228D-953C-4C2F-84BB-9C0727FC3493}" type="presOf" srcId="{31DB6EEB-EFC6-461C-838E-8526932F1444}" destId="{FF5827B4-D35F-4F42-B168-0936A0FBD8DC}" srcOrd="0" destOrd="0" presId="urn:microsoft.com/office/officeart/2005/8/layout/arrow4"/>
    <dgm:cxn modelId="{9CBE63FC-3C69-48DB-8C40-709B5C3E5C37}" srcId="{385EB3BA-309F-4E52-8A9D-728ED9EDE872}" destId="{31DB6EEB-EFC6-461C-838E-8526932F1444}" srcOrd="0" destOrd="0" parTransId="{2F26DC29-8CC9-4B27-8B4C-2124157D8157}" sibTransId="{A44227E9-7933-44C4-8B96-303FE7827BD5}"/>
    <dgm:cxn modelId="{ABEB0B79-D5B9-406D-91F1-7FE1BC871C36}" srcId="{385EB3BA-309F-4E52-8A9D-728ED9EDE872}" destId="{CAE32B82-3F88-4F98-9611-58680582EA60}" srcOrd="1" destOrd="0" parTransId="{65156FB5-118C-4195-9035-E5289EEB73E8}" sibTransId="{1B878D0C-FC1F-4654-A096-3336011E1C43}"/>
    <dgm:cxn modelId="{3B6F374E-1C8A-4FF5-AC36-5539E082C392}" type="presOf" srcId="{385EB3BA-309F-4E52-8A9D-728ED9EDE872}" destId="{07AE7104-5BC5-4DBF-9AD0-78B17EE8233B}" srcOrd="0" destOrd="0" presId="urn:microsoft.com/office/officeart/2005/8/layout/arrow4"/>
    <dgm:cxn modelId="{4ED087FC-0E93-4ED0-B9E9-9BABD9AEB634}" type="presOf" srcId="{CAE32B82-3F88-4F98-9611-58680582EA60}" destId="{1E130FAB-2C86-4038-9FBA-AB5EFB53D4C9}" srcOrd="0" destOrd="0" presId="urn:microsoft.com/office/officeart/2005/8/layout/arrow4"/>
    <dgm:cxn modelId="{8AAC7178-4904-4025-A75B-BDC6B98874BA}" type="presParOf" srcId="{07AE7104-5BC5-4DBF-9AD0-78B17EE8233B}" destId="{2FAF8F37-582E-4D57-B28A-1F4973F5909F}" srcOrd="0" destOrd="0" presId="urn:microsoft.com/office/officeart/2005/8/layout/arrow4"/>
    <dgm:cxn modelId="{EC39BC74-0497-4372-AC83-65E5F328665C}" type="presParOf" srcId="{07AE7104-5BC5-4DBF-9AD0-78B17EE8233B}" destId="{FF5827B4-D35F-4F42-B168-0936A0FBD8DC}" srcOrd="1" destOrd="0" presId="urn:microsoft.com/office/officeart/2005/8/layout/arrow4"/>
    <dgm:cxn modelId="{0CC62433-D531-4FFB-8629-62EC9820B576}" type="presParOf" srcId="{07AE7104-5BC5-4DBF-9AD0-78B17EE8233B}" destId="{F62705A8-DD7D-467C-A4D7-1FCBDC30A530}" srcOrd="2" destOrd="0" presId="urn:microsoft.com/office/officeart/2005/8/layout/arrow4"/>
    <dgm:cxn modelId="{69F758F5-D7BC-4E5E-9AA8-8F93133D5A61}" type="presParOf" srcId="{07AE7104-5BC5-4DBF-9AD0-78B17EE8233B}" destId="{1E130FAB-2C86-4038-9FBA-AB5EFB53D4C9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8FC57EF-A8A0-4A88-AC19-3C0F70F39545}" type="doc">
      <dgm:prSet loTypeId="urn:microsoft.com/office/officeart/2005/8/layout/orgChart1" loCatId="hierarchy" qsTypeId="urn:microsoft.com/office/officeart/2005/8/quickstyle/simple3" qsCatId="simple" csTypeId="urn:microsoft.com/office/officeart/2005/8/colors/colorful1#1" csCatId="colorful" phldr="1"/>
      <dgm:spPr/>
      <dgm:t>
        <a:bodyPr/>
        <a:lstStyle/>
        <a:p>
          <a:endParaRPr lang="el-GR"/>
        </a:p>
      </dgm:t>
    </dgm:pt>
    <dgm:pt modelId="{C8ABF952-605E-4537-8A6E-7F37C443A88B}">
      <dgm:prSet phldrT="[Κείμενο]"/>
      <dgm:spPr/>
      <dgm:t>
        <a:bodyPr/>
        <a:lstStyle/>
        <a:p>
          <a:r>
            <a:rPr lang="el-GR" dirty="0" smtClean="0"/>
            <a:t>Αγαθά είναι τα μέσα με τα οποία ικανοποιούνται οι ανάγκες</a:t>
          </a:r>
          <a:endParaRPr lang="el-GR" dirty="0"/>
        </a:p>
      </dgm:t>
    </dgm:pt>
    <dgm:pt modelId="{4E3545BE-D44A-4DD8-BD57-39726A4711DF}" type="parTrans" cxnId="{41568B0D-E691-41B6-8C6E-C9C56CD524AF}">
      <dgm:prSet/>
      <dgm:spPr/>
      <dgm:t>
        <a:bodyPr/>
        <a:lstStyle/>
        <a:p>
          <a:endParaRPr lang="el-GR"/>
        </a:p>
      </dgm:t>
    </dgm:pt>
    <dgm:pt modelId="{C53F186D-355E-4A04-982B-2506362D87A6}" type="sibTrans" cxnId="{41568B0D-E691-41B6-8C6E-C9C56CD524AF}">
      <dgm:prSet/>
      <dgm:spPr/>
      <dgm:t>
        <a:bodyPr/>
        <a:lstStyle/>
        <a:p>
          <a:endParaRPr lang="el-GR"/>
        </a:p>
      </dgm:t>
    </dgm:pt>
    <dgm:pt modelId="{3C036A67-1290-43FD-8653-EABB42DCC541}" type="asst">
      <dgm:prSet phldrT="[Κείμενο]"/>
      <dgm:spPr/>
      <dgm:t>
        <a:bodyPr/>
        <a:lstStyle/>
        <a:p>
          <a:r>
            <a:rPr lang="el-GR" dirty="0" err="1" smtClean="0"/>
            <a:t>Καταναλωτά</a:t>
          </a:r>
          <a:r>
            <a:rPr lang="el-GR" dirty="0" smtClean="0"/>
            <a:t>: είναι αυτά που αφού χρησιμοποιηθούν παύουν να υπάρχουν, π.χ. τρόφιμα, βενζίνη</a:t>
          </a:r>
          <a:endParaRPr lang="el-GR" dirty="0"/>
        </a:p>
      </dgm:t>
    </dgm:pt>
    <dgm:pt modelId="{0FB74783-2DD4-4B97-BC53-6C26E75E6160}" type="parTrans" cxnId="{DF6D99D0-6CF3-4538-AB9A-5FBCC0ED0552}">
      <dgm:prSet/>
      <dgm:spPr/>
      <dgm:t>
        <a:bodyPr/>
        <a:lstStyle/>
        <a:p>
          <a:endParaRPr lang="el-GR"/>
        </a:p>
      </dgm:t>
    </dgm:pt>
    <dgm:pt modelId="{56080A9D-DB6C-4840-81FF-23BCFAA97C2A}" type="sibTrans" cxnId="{DF6D99D0-6CF3-4538-AB9A-5FBCC0ED0552}">
      <dgm:prSet/>
      <dgm:spPr/>
      <dgm:t>
        <a:bodyPr/>
        <a:lstStyle/>
        <a:p>
          <a:endParaRPr lang="el-GR"/>
        </a:p>
      </dgm:t>
    </dgm:pt>
    <dgm:pt modelId="{D4E72714-D08F-4027-808E-43FF26876E67}" type="asst">
      <dgm:prSet phldrT="[Κείμενο]"/>
      <dgm:spPr/>
      <dgm:t>
        <a:bodyPr/>
        <a:lstStyle/>
        <a:p>
          <a:r>
            <a:rPr lang="el-GR" dirty="0" smtClean="0"/>
            <a:t>Διαρκή: είναι αυτά που μπορούν να χρησιμοποιηθούν πολλές φορές χωρίς να χάσουν κάποια από τις ιδιότητές τους</a:t>
          </a:r>
          <a:endParaRPr lang="el-GR" dirty="0"/>
        </a:p>
      </dgm:t>
    </dgm:pt>
    <dgm:pt modelId="{05E35ECD-1894-47F5-A318-3A6A5FA96654}" type="parTrans" cxnId="{28C5B765-9C7F-4B0D-ACFD-D724413F661D}">
      <dgm:prSet/>
      <dgm:spPr/>
      <dgm:t>
        <a:bodyPr/>
        <a:lstStyle/>
        <a:p>
          <a:endParaRPr lang="el-GR"/>
        </a:p>
      </dgm:t>
    </dgm:pt>
    <dgm:pt modelId="{AAB68D3A-64C7-4113-97C3-4C43A01FCE56}" type="sibTrans" cxnId="{28C5B765-9C7F-4B0D-ACFD-D724413F661D}">
      <dgm:prSet/>
      <dgm:spPr/>
      <dgm:t>
        <a:bodyPr/>
        <a:lstStyle/>
        <a:p>
          <a:endParaRPr lang="el-GR"/>
        </a:p>
      </dgm:t>
    </dgm:pt>
    <dgm:pt modelId="{4F73D247-BAE4-4154-808F-838E1FCD824B}" type="pres">
      <dgm:prSet presAssocID="{E8FC57EF-A8A0-4A88-AC19-3C0F70F3954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64BF6F88-5ED6-4660-A21F-6EFA24CE064E}" type="pres">
      <dgm:prSet presAssocID="{C8ABF952-605E-4537-8A6E-7F37C443A88B}" presName="hierRoot1" presStyleCnt="0">
        <dgm:presLayoutVars>
          <dgm:hierBranch val="init"/>
        </dgm:presLayoutVars>
      </dgm:prSet>
      <dgm:spPr/>
    </dgm:pt>
    <dgm:pt modelId="{598CC2AE-9ACA-4B9B-B234-A61C0C473556}" type="pres">
      <dgm:prSet presAssocID="{C8ABF952-605E-4537-8A6E-7F37C443A88B}" presName="rootComposite1" presStyleCnt="0"/>
      <dgm:spPr/>
    </dgm:pt>
    <dgm:pt modelId="{AD4ED109-22AC-4EAE-AD24-EDB537269896}" type="pres">
      <dgm:prSet presAssocID="{C8ABF952-605E-4537-8A6E-7F37C443A88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FDC4C0B3-2070-469C-AA9E-67C94CC50306}" type="pres">
      <dgm:prSet presAssocID="{C8ABF952-605E-4537-8A6E-7F37C443A88B}" presName="rootConnector1" presStyleLbl="node1" presStyleIdx="0" presStyleCnt="0"/>
      <dgm:spPr/>
      <dgm:t>
        <a:bodyPr/>
        <a:lstStyle/>
        <a:p>
          <a:endParaRPr lang="el-GR"/>
        </a:p>
      </dgm:t>
    </dgm:pt>
    <dgm:pt modelId="{AAB81926-20C4-4C76-9562-B5B0BCCCE555}" type="pres">
      <dgm:prSet presAssocID="{C8ABF952-605E-4537-8A6E-7F37C443A88B}" presName="hierChild2" presStyleCnt="0"/>
      <dgm:spPr/>
    </dgm:pt>
    <dgm:pt modelId="{4F8E6874-ACCB-46BF-B7AF-C202B90BEDA4}" type="pres">
      <dgm:prSet presAssocID="{C8ABF952-605E-4537-8A6E-7F37C443A88B}" presName="hierChild3" presStyleCnt="0"/>
      <dgm:spPr/>
    </dgm:pt>
    <dgm:pt modelId="{66B3D354-9F85-463C-92FA-FA3419684BAE}" type="pres">
      <dgm:prSet presAssocID="{0FB74783-2DD4-4B97-BC53-6C26E75E6160}" presName="Name111" presStyleLbl="parChTrans1D2" presStyleIdx="0" presStyleCnt="2"/>
      <dgm:spPr/>
      <dgm:t>
        <a:bodyPr/>
        <a:lstStyle/>
        <a:p>
          <a:endParaRPr lang="el-GR"/>
        </a:p>
      </dgm:t>
    </dgm:pt>
    <dgm:pt modelId="{578F961A-D60E-4FA8-96A2-3CC5FB5C61B3}" type="pres">
      <dgm:prSet presAssocID="{3C036A67-1290-43FD-8653-EABB42DCC541}" presName="hierRoot3" presStyleCnt="0">
        <dgm:presLayoutVars>
          <dgm:hierBranch val="init"/>
        </dgm:presLayoutVars>
      </dgm:prSet>
      <dgm:spPr/>
    </dgm:pt>
    <dgm:pt modelId="{46D0054B-8416-4DE9-8E89-0BC42AC3728C}" type="pres">
      <dgm:prSet presAssocID="{3C036A67-1290-43FD-8653-EABB42DCC541}" presName="rootComposite3" presStyleCnt="0"/>
      <dgm:spPr/>
    </dgm:pt>
    <dgm:pt modelId="{E2C90CF8-A33F-4121-B87B-33CB59577287}" type="pres">
      <dgm:prSet presAssocID="{3C036A67-1290-43FD-8653-EABB42DCC541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D85D8FD6-2988-46E9-A1F4-82F77C389DCF}" type="pres">
      <dgm:prSet presAssocID="{3C036A67-1290-43FD-8653-EABB42DCC541}" presName="rootConnector3" presStyleLbl="asst1" presStyleIdx="0" presStyleCnt="2"/>
      <dgm:spPr/>
      <dgm:t>
        <a:bodyPr/>
        <a:lstStyle/>
        <a:p>
          <a:endParaRPr lang="el-GR"/>
        </a:p>
      </dgm:t>
    </dgm:pt>
    <dgm:pt modelId="{F0579956-06FD-48F5-9B61-3FF819F9D481}" type="pres">
      <dgm:prSet presAssocID="{3C036A67-1290-43FD-8653-EABB42DCC541}" presName="hierChild6" presStyleCnt="0"/>
      <dgm:spPr/>
    </dgm:pt>
    <dgm:pt modelId="{DA332DE7-60F1-4FAD-BB15-8E4FCE804BB5}" type="pres">
      <dgm:prSet presAssocID="{3C036A67-1290-43FD-8653-EABB42DCC541}" presName="hierChild7" presStyleCnt="0"/>
      <dgm:spPr/>
    </dgm:pt>
    <dgm:pt modelId="{1DF75FB0-CE5B-4726-B8BD-F016B6908D0E}" type="pres">
      <dgm:prSet presAssocID="{05E35ECD-1894-47F5-A318-3A6A5FA96654}" presName="Name111" presStyleLbl="parChTrans1D2" presStyleIdx="1" presStyleCnt="2"/>
      <dgm:spPr/>
      <dgm:t>
        <a:bodyPr/>
        <a:lstStyle/>
        <a:p>
          <a:endParaRPr lang="el-GR"/>
        </a:p>
      </dgm:t>
    </dgm:pt>
    <dgm:pt modelId="{BFB117E8-894E-43BD-A5D0-09B446D28294}" type="pres">
      <dgm:prSet presAssocID="{D4E72714-D08F-4027-808E-43FF26876E67}" presName="hierRoot3" presStyleCnt="0">
        <dgm:presLayoutVars>
          <dgm:hierBranch val="init"/>
        </dgm:presLayoutVars>
      </dgm:prSet>
      <dgm:spPr/>
    </dgm:pt>
    <dgm:pt modelId="{BB22AF2E-4AE5-4025-98AF-E92EF2634A4F}" type="pres">
      <dgm:prSet presAssocID="{D4E72714-D08F-4027-808E-43FF26876E67}" presName="rootComposite3" presStyleCnt="0"/>
      <dgm:spPr/>
    </dgm:pt>
    <dgm:pt modelId="{2BF73CEC-0AAF-4E4C-B5BE-7717DE9A4CEE}" type="pres">
      <dgm:prSet presAssocID="{D4E72714-D08F-4027-808E-43FF26876E67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1FB775CF-B21C-4999-9343-6C545D35A642}" type="pres">
      <dgm:prSet presAssocID="{D4E72714-D08F-4027-808E-43FF26876E67}" presName="rootConnector3" presStyleLbl="asst1" presStyleIdx="1" presStyleCnt="2"/>
      <dgm:spPr/>
      <dgm:t>
        <a:bodyPr/>
        <a:lstStyle/>
        <a:p>
          <a:endParaRPr lang="el-GR"/>
        </a:p>
      </dgm:t>
    </dgm:pt>
    <dgm:pt modelId="{40E6A4E0-DC1B-463D-BC44-F371BFB0799D}" type="pres">
      <dgm:prSet presAssocID="{D4E72714-D08F-4027-808E-43FF26876E67}" presName="hierChild6" presStyleCnt="0"/>
      <dgm:spPr/>
    </dgm:pt>
    <dgm:pt modelId="{78CC1209-3336-4172-BFAE-29C2CA7597F0}" type="pres">
      <dgm:prSet presAssocID="{D4E72714-D08F-4027-808E-43FF26876E67}" presName="hierChild7" presStyleCnt="0"/>
      <dgm:spPr/>
    </dgm:pt>
  </dgm:ptLst>
  <dgm:cxnLst>
    <dgm:cxn modelId="{6E58F64A-C119-40EE-9CB8-434FC81DEB93}" type="presOf" srcId="{C8ABF952-605E-4537-8A6E-7F37C443A88B}" destId="{AD4ED109-22AC-4EAE-AD24-EDB537269896}" srcOrd="0" destOrd="0" presId="urn:microsoft.com/office/officeart/2005/8/layout/orgChart1"/>
    <dgm:cxn modelId="{E192A764-DEBD-40B2-B79B-0D5BCCAE0143}" type="presOf" srcId="{D4E72714-D08F-4027-808E-43FF26876E67}" destId="{2BF73CEC-0AAF-4E4C-B5BE-7717DE9A4CEE}" srcOrd="0" destOrd="0" presId="urn:microsoft.com/office/officeart/2005/8/layout/orgChart1"/>
    <dgm:cxn modelId="{77C0C8FD-036D-43A6-9B61-387E180E93BE}" type="presOf" srcId="{D4E72714-D08F-4027-808E-43FF26876E67}" destId="{1FB775CF-B21C-4999-9343-6C545D35A642}" srcOrd="1" destOrd="0" presId="urn:microsoft.com/office/officeart/2005/8/layout/orgChart1"/>
    <dgm:cxn modelId="{8A8AC917-210E-4821-AA6D-3F1BE0345064}" type="presOf" srcId="{0FB74783-2DD4-4B97-BC53-6C26E75E6160}" destId="{66B3D354-9F85-463C-92FA-FA3419684BAE}" srcOrd="0" destOrd="0" presId="urn:microsoft.com/office/officeart/2005/8/layout/orgChart1"/>
    <dgm:cxn modelId="{DF6D99D0-6CF3-4538-AB9A-5FBCC0ED0552}" srcId="{C8ABF952-605E-4537-8A6E-7F37C443A88B}" destId="{3C036A67-1290-43FD-8653-EABB42DCC541}" srcOrd="0" destOrd="0" parTransId="{0FB74783-2DD4-4B97-BC53-6C26E75E6160}" sibTransId="{56080A9D-DB6C-4840-81FF-23BCFAA97C2A}"/>
    <dgm:cxn modelId="{6EAB6720-B4D1-4FE3-90F6-65E4A2D0CE5C}" type="presOf" srcId="{C8ABF952-605E-4537-8A6E-7F37C443A88B}" destId="{FDC4C0B3-2070-469C-AA9E-67C94CC50306}" srcOrd="1" destOrd="0" presId="urn:microsoft.com/office/officeart/2005/8/layout/orgChart1"/>
    <dgm:cxn modelId="{4E66DFD5-8D41-4F30-B7B1-031C12F2BEF9}" type="presOf" srcId="{3C036A67-1290-43FD-8653-EABB42DCC541}" destId="{D85D8FD6-2988-46E9-A1F4-82F77C389DCF}" srcOrd="1" destOrd="0" presId="urn:microsoft.com/office/officeart/2005/8/layout/orgChart1"/>
    <dgm:cxn modelId="{28C5B765-9C7F-4B0D-ACFD-D724413F661D}" srcId="{C8ABF952-605E-4537-8A6E-7F37C443A88B}" destId="{D4E72714-D08F-4027-808E-43FF26876E67}" srcOrd="1" destOrd="0" parTransId="{05E35ECD-1894-47F5-A318-3A6A5FA96654}" sibTransId="{AAB68D3A-64C7-4113-97C3-4C43A01FCE56}"/>
    <dgm:cxn modelId="{41568B0D-E691-41B6-8C6E-C9C56CD524AF}" srcId="{E8FC57EF-A8A0-4A88-AC19-3C0F70F39545}" destId="{C8ABF952-605E-4537-8A6E-7F37C443A88B}" srcOrd="0" destOrd="0" parTransId="{4E3545BE-D44A-4DD8-BD57-39726A4711DF}" sibTransId="{C53F186D-355E-4A04-982B-2506362D87A6}"/>
    <dgm:cxn modelId="{8BDB0D7A-CA8B-41A3-BC80-EE8CB10B66B1}" type="presOf" srcId="{E8FC57EF-A8A0-4A88-AC19-3C0F70F39545}" destId="{4F73D247-BAE4-4154-808F-838E1FCD824B}" srcOrd="0" destOrd="0" presId="urn:microsoft.com/office/officeart/2005/8/layout/orgChart1"/>
    <dgm:cxn modelId="{3401EA91-7F5D-449F-B8B0-8ADC4C31665D}" type="presOf" srcId="{3C036A67-1290-43FD-8653-EABB42DCC541}" destId="{E2C90CF8-A33F-4121-B87B-33CB59577287}" srcOrd="0" destOrd="0" presId="urn:microsoft.com/office/officeart/2005/8/layout/orgChart1"/>
    <dgm:cxn modelId="{5E392375-D0A1-4331-BB6A-7A8B9C0770E9}" type="presOf" srcId="{05E35ECD-1894-47F5-A318-3A6A5FA96654}" destId="{1DF75FB0-CE5B-4726-B8BD-F016B6908D0E}" srcOrd="0" destOrd="0" presId="urn:microsoft.com/office/officeart/2005/8/layout/orgChart1"/>
    <dgm:cxn modelId="{39591977-505D-47F2-97DD-826660F88EC6}" type="presParOf" srcId="{4F73D247-BAE4-4154-808F-838E1FCD824B}" destId="{64BF6F88-5ED6-4660-A21F-6EFA24CE064E}" srcOrd="0" destOrd="0" presId="urn:microsoft.com/office/officeart/2005/8/layout/orgChart1"/>
    <dgm:cxn modelId="{A9893CC3-D47B-4525-A619-508AF3B551DC}" type="presParOf" srcId="{64BF6F88-5ED6-4660-A21F-6EFA24CE064E}" destId="{598CC2AE-9ACA-4B9B-B234-A61C0C473556}" srcOrd="0" destOrd="0" presId="urn:microsoft.com/office/officeart/2005/8/layout/orgChart1"/>
    <dgm:cxn modelId="{0404D688-992F-460D-899D-E5B0A65F0E7A}" type="presParOf" srcId="{598CC2AE-9ACA-4B9B-B234-A61C0C473556}" destId="{AD4ED109-22AC-4EAE-AD24-EDB537269896}" srcOrd="0" destOrd="0" presId="urn:microsoft.com/office/officeart/2005/8/layout/orgChart1"/>
    <dgm:cxn modelId="{E7D2F62C-0E07-4D35-9BC3-32284868883A}" type="presParOf" srcId="{598CC2AE-9ACA-4B9B-B234-A61C0C473556}" destId="{FDC4C0B3-2070-469C-AA9E-67C94CC50306}" srcOrd="1" destOrd="0" presId="urn:microsoft.com/office/officeart/2005/8/layout/orgChart1"/>
    <dgm:cxn modelId="{290DB406-13D4-4D5F-97DC-B44FA65D3F56}" type="presParOf" srcId="{64BF6F88-5ED6-4660-A21F-6EFA24CE064E}" destId="{AAB81926-20C4-4C76-9562-B5B0BCCCE555}" srcOrd="1" destOrd="0" presId="urn:microsoft.com/office/officeart/2005/8/layout/orgChart1"/>
    <dgm:cxn modelId="{9BFF4BC5-482B-4AB1-AA80-D28B5A148231}" type="presParOf" srcId="{64BF6F88-5ED6-4660-A21F-6EFA24CE064E}" destId="{4F8E6874-ACCB-46BF-B7AF-C202B90BEDA4}" srcOrd="2" destOrd="0" presId="urn:microsoft.com/office/officeart/2005/8/layout/orgChart1"/>
    <dgm:cxn modelId="{9DB2A35F-985C-4BA9-A98B-21EF71D7CD81}" type="presParOf" srcId="{4F8E6874-ACCB-46BF-B7AF-C202B90BEDA4}" destId="{66B3D354-9F85-463C-92FA-FA3419684BAE}" srcOrd="0" destOrd="0" presId="urn:microsoft.com/office/officeart/2005/8/layout/orgChart1"/>
    <dgm:cxn modelId="{38E1B5FA-7C94-4001-851B-E30492CCA8CE}" type="presParOf" srcId="{4F8E6874-ACCB-46BF-B7AF-C202B90BEDA4}" destId="{578F961A-D60E-4FA8-96A2-3CC5FB5C61B3}" srcOrd="1" destOrd="0" presId="urn:microsoft.com/office/officeart/2005/8/layout/orgChart1"/>
    <dgm:cxn modelId="{A8987BB5-048B-46B5-AE64-F8F2639AFE27}" type="presParOf" srcId="{578F961A-D60E-4FA8-96A2-3CC5FB5C61B3}" destId="{46D0054B-8416-4DE9-8E89-0BC42AC3728C}" srcOrd="0" destOrd="0" presId="urn:microsoft.com/office/officeart/2005/8/layout/orgChart1"/>
    <dgm:cxn modelId="{45748B6C-36C2-4E9D-815C-BFA1E28201C0}" type="presParOf" srcId="{46D0054B-8416-4DE9-8E89-0BC42AC3728C}" destId="{E2C90CF8-A33F-4121-B87B-33CB59577287}" srcOrd="0" destOrd="0" presId="urn:microsoft.com/office/officeart/2005/8/layout/orgChart1"/>
    <dgm:cxn modelId="{BA88618F-5CD8-49AE-A5D8-F20F95625E6E}" type="presParOf" srcId="{46D0054B-8416-4DE9-8E89-0BC42AC3728C}" destId="{D85D8FD6-2988-46E9-A1F4-82F77C389DCF}" srcOrd="1" destOrd="0" presId="urn:microsoft.com/office/officeart/2005/8/layout/orgChart1"/>
    <dgm:cxn modelId="{48609018-1BC0-4BBC-ABB7-FA5ABB0A6BA8}" type="presParOf" srcId="{578F961A-D60E-4FA8-96A2-3CC5FB5C61B3}" destId="{F0579956-06FD-48F5-9B61-3FF819F9D481}" srcOrd="1" destOrd="0" presId="urn:microsoft.com/office/officeart/2005/8/layout/orgChart1"/>
    <dgm:cxn modelId="{1FF74D63-9C16-49D1-BC21-767418793B29}" type="presParOf" srcId="{578F961A-D60E-4FA8-96A2-3CC5FB5C61B3}" destId="{DA332DE7-60F1-4FAD-BB15-8E4FCE804BB5}" srcOrd="2" destOrd="0" presId="urn:microsoft.com/office/officeart/2005/8/layout/orgChart1"/>
    <dgm:cxn modelId="{756CD49A-0D86-4587-9EE4-ED27448A2348}" type="presParOf" srcId="{4F8E6874-ACCB-46BF-B7AF-C202B90BEDA4}" destId="{1DF75FB0-CE5B-4726-B8BD-F016B6908D0E}" srcOrd="2" destOrd="0" presId="urn:microsoft.com/office/officeart/2005/8/layout/orgChart1"/>
    <dgm:cxn modelId="{79C5E6E0-084B-4B20-9C4C-304AF59D8D8D}" type="presParOf" srcId="{4F8E6874-ACCB-46BF-B7AF-C202B90BEDA4}" destId="{BFB117E8-894E-43BD-A5D0-09B446D28294}" srcOrd="3" destOrd="0" presId="urn:microsoft.com/office/officeart/2005/8/layout/orgChart1"/>
    <dgm:cxn modelId="{AA4A6F97-0A65-4025-B583-6A1D36655815}" type="presParOf" srcId="{BFB117E8-894E-43BD-A5D0-09B446D28294}" destId="{BB22AF2E-4AE5-4025-98AF-E92EF2634A4F}" srcOrd="0" destOrd="0" presId="urn:microsoft.com/office/officeart/2005/8/layout/orgChart1"/>
    <dgm:cxn modelId="{A2BAA4B4-0766-4A41-8EB5-D719A3577D54}" type="presParOf" srcId="{BB22AF2E-4AE5-4025-98AF-E92EF2634A4F}" destId="{2BF73CEC-0AAF-4E4C-B5BE-7717DE9A4CEE}" srcOrd="0" destOrd="0" presId="urn:microsoft.com/office/officeart/2005/8/layout/orgChart1"/>
    <dgm:cxn modelId="{2CB64B0A-D29C-4663-9FB1-EDE269C06327}" type="presParOf" srcId="{BB22AF2E-4AE5-4025-98AF-E92EF2634A4F}" destId="{1FB775CF-B21C-4999-9343-6C545D35A642}" srcOrd="1" destOrd="0" presId="urn:microsoft.com/office/officeart/2005/8/layout/orgChart1"/>
    <dgm:cxn modelId="{CBA05A39-ACDB-42B9-8427-4F0B5BA24E64}" type="presParOf" srcId="{BFB117E8-894E-43BD-A5D0-09B446D28294}" destId="{40E6A4E0-DC1B-463D-BC44-F371BFB0799D}" srcOrd="1" destOrd="0" presId="urn:microsoft.com/office/officeart/2005/8/layout/orgChart1"/>
    <dgm:cxn modelId="{82DE1E00-90E4-4C9E-9023-134B968C5553}" type="presParOf" srcId="{BFB117E8-894E-43BD-A5D0-09B446D28294}" destId="{78CC1209-3336-4172-BFAE-29C2CA7597F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BFCDD04-42CE-44EC-8A2C-6E4B6F8ECCA6}" type="doc">
      <dgm:prSet loTypeId="urn:microsoft.com/office/officeart/2005/8/layout/hProcess9" loCatId="process" qsTypeId="urn:microsoft.com/office/officeart/2005/8/quickstyle/simple2" qsCatId="simple" csTypeId="urn:microsoft.com/office/officeart/2005/8/colors/colorful3" csCatId="colorful" phldr="1"/>
      <dgm:spPr/>
    </dgm:pt>
    <dgm:pt modelId="{E73AB896-7AAF-419C-9780-7D037ABE594D}">
      <dgm:prSet phldrT="[Κείμενο]"/>
      <dgm:spPr/>
      <dgm:t>
        <a:bodyPr/>
        <a:lstStyle/>
        <a:p>
          <a:r>
            <a:rPr lang="el-GR" dirty="0" smtClean="0"/>
            <a:t>Σημερινή κοινωνία</a:t>
          </a:r>
          <a:endParaRPr lang="el-GR" dirty="0"/>
        </a:p>
      </dgm:t>
    </dgm:pt>
    <dgm:pt modelId="{43429BDB-DB3A-4746-9531-4969E70469DD}" type="parTrans" cxnId="{987BD6A9-6A13-4BFE-9D90-E55937675D1C}">
      <dgm:prSet/>
      <dgm:spPr/>
      <dgm:t>
        <a:bodyPr/>
        <a:lstStyle/>
        <a:p>
          <a:endParaRPr lang="el-GR"/>
        </a:p>
      </dgm:t>
    </dgm:pt>
    <dgm:pt modelId="{AB95C9FF-6C1A-4DAF-8207-C173960C7F1F}" type="sibTrans" cxnId="{987BD6A9-6A13-4BFE-9D90-E55937675D1C}">
      <dgm:prSet/>
      <dgm:spPr/>
      <dgm:t>
        <a:bodyPr/>
        <a:lstStyle/>
        <a:p>
          <a:endParaRPr lang="el-GR"/>
        </a:p>
      </dgm:t>
    </dgm:pt>
    <dgm:pt modelId="{D7475C9B-87FC-4319-85B7-1D435F164B4A}">
      <dgm:prSet phldrT="[Κείμενο]"/>
      <dgm:spPr/>
      <dgm:t>
        <a:bodyPr/>
        <a:lstStyle/>
        <a:p>
          <a:r>
            <a:rPr lang="el-GR" dirty="0" smtClean="0"/>
            <a:t>Καταναλωτική κοινωνία</a:t>
          </a:r>
          <a:endParaRPr lang="el-GR" dirty="0"/>
        </a:p>
      </dgm:t>
    </dgm:pt>
    <dgm:pt modelId="{3BB86386-BCDC-4472-9341-8AC11E4F5BE0}" type="parTrans" cxnId="{1800DA23-0946-44F0-8031-A070DFC5B6A5}">
      <dgm:prSet/>
      <dgm:spPr/>
      <dgm:t>
        <a:bodyPr/>
        <a:lstStyle/>
        <a:p>
          <a:endParaRPr lang="el-GR"/>
        </a:p>
      </dgm:t>
    </dgm:pt>
    <dgm:pt modelId="{663AEC98-7AB3-49C6-BCFC-EBDA01C3C571}" type="sibTrans" cxnId="{1800DA23-0946-44F0-8031-A070DFC5B6A5}">
      <dgm:prSet/>
      <dgm:spPr/>
      <dgm:t>
        <a:bodyPr/>
        <a:lstStyle/>
        <a:p>
          <a:endParaRPr lang="el-GR"/>
        </a:p>
      </dgm:t>
    </dgm:pt>
    <dgm:pt modelId="{2E17FFE5-DA5B-4CCF-97C4-B42DDAC58C70}">
      <dgm:prSet phldrT="[Κείμενο]"/>
      <dgm:spPr/>
      <dgm:t>
        <a:bodyPr/>
        <a:lstStyle/>
        <a:p>
          <a:r>
            <a:rPr lang="el-GR" dirty="0" smtClean="0"/>
            <a:t>Καταναλωτικό πρότυπο</a:t>
          </a:r>
          <a:endParaRPr lang="el-GR" dirty="0"/>
        </a:p>
      </dgm:t>
    </dgm:pt>
    <dgm:pt modelId="{6168E6CB-2DB9-4D84-BE50-B171DF3B8CF8}" type="parTrans" cxnId="{328DF10F-2229-492D-A97C-9C9BC25C15EE}">
      <dgm:prSet/>
      <dgm:spPr/>
      <dgm:t>
        <a:bodyPr/>
        <a:lstStyle/>
        <a:p>
          <a:endParaRPr lang="el-GR"/>
        </a:p>
      </dgm:t>
    </dgm:pt>
    <dgm:pt modelId="{EC846615-46BB-468A-9ED0-52AB23E5FC37}" type="sibTrans" cxnId="{328DF10F-2229-492D-A97C-9C9BC25C15EE}">
      <dgm:prSet/>
      <dgm:spPr/>
      <dgm:t>
        <a:bodyPr/>
        <a:lstStyle/>
        <a:p>
          <a:endParaRPr lang="el-GR"/>
        </a:p>
      </dgm:t>
    </dgm:pt>
    <dgm:pt modelId="{FCC93DC7-BDF2-4B05-A009-5B12D4AA44EE}">
      <dgm:prSet phldrT="[Κείμενο]"/>
      <dgm:spPr/>
      <dgm:t>
        <a:bodyPr/>
        <a:lstStyle/>
        <a:p>
          <a:r>
            <a:rPr lang="el-GR" dirty="0" smtClean="0"/>
            <a:t>Διαφήμιση </a:t>
          </a:r>
          <a:endParaRPr lang="el-GR" dirty="0"/>
        </a:p>
      </dgm:t>
    </dgm:pt>
    <dgm:pt modelId="{8515F2DF-A856-48FC-BC16-2FB838C59CAF}" type="parTrans" cxnId="{CC11D629-7BCF-4D29-87C1-75A7899D3BE2}">
      <dgm:prSet/>
      <dgm:spPr/>
      <dgm:t>
        <a:bodyPr/>
        <a:lstStyle/>
        <a:p>
          <a:endParaRPr lang="el-GR"/>
        </a:p>
      </dgm:t>
    </dgm:pt>
    <dgm:pt modelId="{66D5167D-2CAF-4A62-9596-792ADFB02094}" type="sibTrans" cxnId="{CC11D629-7BCF-4D29-87C1-75A7899D3BE2}">
      <dgm:prSet/>
      <dgm:spPr/>
      <dgm:t>
        <a:bodyPr/>
        <a:lstStyle/>
        <a:p>
          <a:endParaRPr lang="el-GR"/>
        </a:p>
      </dgm:t>
    </dgm:pt>
    <dgm:pt modelId="{943492CC-4D86-449D-A072-DAB51245634D}" type="pres">
      <dgm:prSet presAssocID="{2BFCDD04-42CE-44EC-8A2C-6E4B6F8ECCA6}" presName="CompostProcess" presStyleCnt="0">
        <dgm:presLayoutVars>
          <dgm:dir/>
          <dgm:resizeHandles val="exact"/>
        </dgm:presLayoutVars>
      </dgm:prSet>
      <dgm:spPr/>
    </dgm:pt>
    <dgm:pt modelId="{1B8A9553-FB20-4B9B-9ED8-4F9749789F32}" type="pres">
      <dgm:prSet presAssocID="{2BFCDD04-42CE-44EC-8A2C-6E4B6F8ECCA6}" presName="arrow" presStyleLbl="bgShp" presStyleIdx="0" presStyleCnt="1"/>
      <dgm:spPr/>
    </dgm:pt>
    <dgm:pt modelId="{E38F2BBF-BB92-41E5-901C-8EBD22656F37}" type="pres">
      <dgm:prSet presAssocID="{2BFCDD04-42CE-44EC-8A2C-6E4B6F8ECCA6}" presName="linearProcess" presStyleCnt="0"/>
      <dgm:spPr/>
    </dgm:pt>
    <dgm:pt modelId="{BD37614B-89FE-4BF9-BF5C-DF84B755E361}" type="pres">
      <dgm:prSet presAssocID="{E73AB896-7AAF-419C-9780-7D037ABE594D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A272F8E-C9EA-4F5F-878D-4E51F352EC77}" type="pres">
      <dgm:prSet presAssocID="{AB95C9FF-6C1A-4DAF-8207-C173960C7F1F}" presName="sibTrans" presStyleCnt="0"/>
      <dgm:spPr/>
    </dgm:pt>
    <dgm:pt modelId="{78D4AEDD-5EF7-49A0-86AB-B6E3DE25D32A}" type="pres">
      <dgm:prSet presAssocID="{D7475C9B-87FC-4319-85B7-1D435F164B4A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AC88BB1-3742-4335-A2E7-7747BD0BB93C}" type="pres">
      <dgm:prSet presAssocID="{663AEC98-7AB3-49C6-BCFC-EBDA01C3C571}" presName="sibTrans" presStyleCnt="0"/>
      <dgm:spPr/>
    </dgm:pt>
    <dgm:pt modelId="{009EC3E8-9FE5-4AA1-AD70-6ED4121970A9}" type="pres">
      <dgm:prSet presAssocID="{2E17FFE5-DA5B-4CCF-97C4-B42DDAC58C70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DF905C1-C125-4E36-9CD7-E3B14577233E}" type="pres">
      <dgm:prSet presAssocID="{EC846615-46BB-468A-9ED0-52AB23E5FC37}" presName="sibTrans" presStyleCnt="0"/>
      <dgm:spPr/>
    </dgm:pt>
    <dgm:pt modelId="{07FD7429-5A58-420D-A82E-1EB73FF2FEF5}" type="pres">
      <dgm:prSet presAssocID="{FCC93DC7-BDF2-4B05-A009-5B12D4AA44EE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328DF10F-2229-492D-A97C-9C9BC25C15EE}" srcId="{2BFCDD04-42CE-44EC-8A2C-6E4B6F8ECCA6}" destId="{2E17FFE5-DA5B-4CCF-97C4-B42DDAC58C70}" srcOrd="2" destOrd="0" parTransId="{6168E6CB-2DB9-4D84-BE50-B171DF3B8CF8}" sibTransId="{EC846615-46BB-468A-9ED0-52AB23E5FC37}"/>
    <dgm:cxn modelId="{3A872B79-3996-466D-B83F-F7580AC1BDCF}" type="presOf" srcId="{E73AB896-7AAF-419C-9780-7D037ABE594D}" destId="{BD37614B-89FE-4BF9-BF5C-DF84B755E361}" srcOrd="0" destOrd="0" presId="urn:microsoft.com/office/officeart/2005/8/layout/hProcess9"/>
    <dgm:cxn modelId="{1800DA23-0946-44F0-8031-A070DFC5B6A5}" srcId="{2BFCDD04-42CE-44EC-8A2C-6E4B6F8ECCA6}" destId="{D7475C9B-87FC-4319-85B7-1D435F164B4A}" srcOrd="1" destOrd="0" parTransId="{3BB86386-BCDC-4472-9341-8AC11E4F5BE0}" sibTransId="{663AEC98-7AB3-49C6-BCFC-EBDA01C3C571}"/>
    <dgm:cxn modelId="{6890C712-1E2B-4F18-862A-6C09B5AE89EE}" type="presOf" srcId="{2BFCDD04-42CE-44EC-8A2C-6E4B6F8ECCA6}" destId="{943492CC-4D86-449D-A072-DAB51245634D}" srcOrd="0" destOrd="0" presId="urn:microsoft.com/office/officeart/2005/8/layout/hProcess9"/>
    <dgm:cxn modelId="{2655B3C5-C9A9-4425-8DBF-26F7082F5D3D}" type="presOf" srcId="{D7475C9B-87FC-4319-85B7-1D435F164B4A}" destId="{78D4AEDD-5EF7-49A0-86AB-B6E3DE25D32A}" srcOrd="0" destOrd="0" presId="urn:microsoft.com/office/officeart/2005/8/layout/hProcess9"/>
    <dgm:cxn modelId="{04938536-3B99-4E5C-ADB1-1C9524BAFF80}" type="presOf" srcId="{2E17FFE5-DA5B-4CCF-97C4-B42DDAC58C70}" destId="{009EC3E8-9FE5-4AA1-AD70-6ED4121970A9}" srcOrd="0" destOrd="0" presId="urn:microsoft.com/office/officeart/2005/8/layout/hProcess9"/>
    <dgm:cxn modelId="{A2AF8B3C-5820-4FC0-BC0C-8A2A9B2070DC}" type="presOf" srcId="{FCC93DC7-BDF2-4B05-A009-5B12D4AA44EE}" destId="{07FD7429-5A58-420D-A82E-1EB73FF2FEF5}" srcOrd="0" destOrd="0" presId="urn:microsoft.com/office/officeart/2005/8/layout/hProcess9"/>
    <dgm:cxn modelId="{987BD6A9-6A13-4BFE-9D90-E55937675D1C}" srcId="{2BFCDD04-42CE-44EC-8A2C-6E4B6F8ECCA6}" destId="{E73AB896-7AAF-419C-9780-7D037ABE594D}" srcOrd="0" destOrd="0" parTransId="{43429BDB-DB3A-4746-9531-4969E70469DD}" sibTransId="{AB95C9FF-6C1A-4DAF-8207-C173960C7F1F}"/>
    <dgm:cxn modelId="{CC11D629-7BCF-4D29-87C1-75A7899D3BE2}" srcId="{2BFCDD04-42CE-44EC-8A2C-6E4B6F8ECCA6}" destId="{FCC93DC7-BDF2-4B05-A009-5B12D4AA44EE}" srcOrd="3" destOrd="0" parTransId="{8515F2DF-A856-48FC-BC16-2FB838C59CAF}" sibTransId="{66D5167D-2CAF-4A62-9596-792ADFB02094}"/>
    <dgm:cxn modelId="{A4AD3F3C-66C5-4DCD-AF76-FDF9061AB8AA}" type="presParOf" srcId="{943492CC-4D86-449D-A072-DAB51245634D}" destId="{1B8A9553-FB20-4B9B-9ED8-4F9749789F32}" srcOrd="0" destOrd="0" presId="urn:microsoft.com/office/officeart/2005/8/layout/hProcess9"/>
    <dgm:cxn modelId="{4509B049-1AD7-492F-B669-1346DD44A633}" type="presParOf" srcId="{943492CC-4D86-449D-A072-DAB51245634D}" destId="{E38F2BBF-BB92-41E5-901C-8EBD22656F37}" srcOrd="1" destOrd="0" presId="urn:microsoft.com/office/officeart/2005/8/layout/hProcess9"/>
    <dgm:cxn modelId="{6914EE50-7225-4FE3-A1ED-AC502DA1F39A}" type="presParOf" srcId="{E38F2BBF-BB92-41E5-901C-8EBD22656F37}" destId="{BD37614B-89FE-4BF9-BF5C-DF84B755E361}" srcOrd="0" destOrd="0" presId="urn:microsoft.com/office/officeart/2005/8/layout/hProcess9"/>
    <dgm:cxn modelId="{BF83BC8F-FCB9-4D74-A029-80849D235640}" type="presParOf" srcId="{E38F2BBF-BB92-41E5-901C-8EBD22656F37}" destId="{7A272F8E-C9EA-4F5F-878D-4E51F352EC77}" srcOrd="1" destOrd="0" presId="urn:microsoft.com/office/officeart/2005/8/layout/hProcess9"/>
    <dgm:cxn modelId="{A9DAED0D-D0E9-4A2F-BBEE-00E26B5692DE}" type="presParOf" srcId="{E38F2BBF-BB92-41E5-901C-8EBD22656F37}" destId="{78D4AEDD-5EF7-49A0-86AB-B6E3DE25D32A}" srcOrd="2" destOrd="0" presId="urn:microsoft.com/office/officeart/2005/8/layout/hProcess9"/>
    <dgm:cxn modelId="{2A3C3C57-BF53-4FFE-BB5E-D6400B534C42}" type="presParOf" srcId="{E38F2BBF-BB92-41E5-901C-8EBD22656F37}" destId="{3AC88BB1-3742-4335-A2E7-7747BD0BB93C}" srcOrd="3" destOrd="0" presId="urn:microsoft.com/office/officeart/2005/8/layout/hProcess9"/>
    <dgm:cxn modelId="{B6D7CAFE-5DDF-4891-B3AA-22CA9DB60AE6}" type="presParOf" srcId="{E38F2BBF-BB92-41E5-901C-8EBD22656F37}" destId="{009EC3E8-9FE5-4AA1-AD70-6ED4121970A9}" srcOrd="4" destOrd="0" presId="urn:microsoft.com/office/officeart/2005/8/layout/hProcess9"/>
    <dgm:cxn modelId="{A57FDDD8-0F81-4778-8B55-D05697898C88}" type="presParOf" srcId="{E38F2BBF-BB92-41E5-901C-8EBD22656F37}" destId="{4DF905C1-C125-4E36-9CD7-E3B14577233E}" srcOrd="5" destOrd="0" presId="urn:microsoft.com/office/officeart/2005/8/layout/hProcess9"/>
    <dgm:cxn modelId="{43779C76-3932-486A-B458-266CA818F3E4}" type="presParOf" srcId="{E38F2BBF-BB92-41E5-901C-8EBD22656F37}" destId="{07FD7429-5A58-420D-A82E-1EB73FF2FEF5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F40093B-DCCF-4A72-BFDB-B8102C4ED90A}" type="doc">
      <dgm:prSet loTypeId="urn:microsoft.com/office/officeart/2005/8/layout/matrix1" loCatId="matrix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el-GR"/>
        </a:p>
      </dgm:t>
    </dgm:pt>
    <dgm:pt modelId="{AA9A2812-203D-4BF1-B9DC-1C9BB717FBE9}">
      <dgm:prSet phldrT="[Κείμενο]"/>
      <dgm:spPr/>
      <dgm:t>
        <a:bodyPr/>
        <a:lstStyle/>
        <a:p>
          <a:r>
            <a:rPr lang="el-GR" dirty="0" smtClean="0"/>
            <a:t>Διαφήμιση </a:t>
          </a:r>
          <a:endParaRPr lang="el-GR" dirty="0"/>
        </a:p>
      </dgm:t>
    </dgm:pt>
    <dgm:pt modelId="{D6E34CAC-C452-4FEE-BF74-141666104AB3}" type="parTrans" cxnId="{189042E7-CEB2-4BD3-A50D-4209F56A422A}">
      <dgm:prSet/>
      <dgm:spPr/>
      <dgm:t>
        <a:bodyPr/>
        <a:lstStyle/>
        <a:p>
          <a:endParaRPr lang="el-GR"/>
        </a:p>
      </dgm:t>
    </dgm:pt>
    <dgm:pt modelId="{80D9C9D1-7D01-486B-AAF9-AEEBA99F32A0}" type="sibTrans" cxnId="{189042E7-CEB2-4BD3-A50D-4209F56A422A}">
      <dgm:prSet/>
      <dgm:spPr/>
      <dgm:t>
        <a:bodyPr/>
        <a:lstStyle/>
        <a:p>
          <a:endParaRPr lang="el-GR"/>
        </a:p>
      </dgm:t>
    </dgm:pt>
    <dgm:pt modelId="{CDD732B6-83C4-4C9B-AC4B-F09429352588}">
      <dgm:prSet phldrT="[Κείμενο]"/>
      <dgm:spPr/>
      <dgm:t>
        <a:bodyPr/>
        <a:lstStyle/>
        <a:p>
          <a:r>
            <a:rPr lang="el-GR" dirty="0" smtClean="0"/>
            <a:t>Δημιουργεί πλασματικές ανάγκες.</a:t>
          </a:r>
          <a:endParaRPr lang="el-GR" dirty="0"/>
        </a:p>
      </dgm:t>
    </dgm:pt>
    <dgm:pt modelId="{F9171F2D-528F-48F4-BF45-FE02E50CC014}" type="parTrans" cxnId="{A77F5100-9DF7-4ADA-94A0-55A5403214A5}">
      <dgm:prSet/>
      <dgm:spPr/>
      <dgm:t>
        <a:bodyPr/>
        <a:lstStyle/>
        <a:p>
          <a:endParaRPr lang="el-GR"/>
        </a:p>
      </dgm:t>
    </dgm:pt>
    <dgm:pt modelId="{16212B5D-8E0C-4000-8DB0-61C6D19D9021}" type="sibTrans" cxnId="{A77F5100-9DF7-4ADA-94A0-55A5403214A5}">
      <dgm:prSet/>
      <dgm:spPr/>
      <dgm:t>
        <a:bodyPr/>
        <a:lstStyle/>
        <a:p>
          <a:endParaRPr lang="el-GR"/>
        </a:p>
      </dgm:t>
    </dgm:pt>
    <dgm:pt modelId="{4A1A7332-8C38-4224-92F3-CD6DAB854732}">
      <dgm:prSet phldrT="[Κείμενο]"/>
      <dgm:spPr/>
      <dgm:t>
        <a:bodyPr/>
        <a:lstStyle/>
        <a:p>
          <a:r>
            <a:rPr lang="el-GR" dirty="0" smtClean="0"/>
            <a:t>Ο κόσμος της διαφήμισης είναι εικονικός και διαφέρει από τον πραγματικό κόσμο.</a:t>
          </a:r>
          <a:endParaRPr lang="el-GR" dirty="0"/>
        </a:p>
      </dgm:t>
    </dgm:pt>
    <dgm:pt modelId="{A4F9926E-A652-4625-9848-67E593E15CD0}" type="parTrans" cxnId="{811B564F-F56C-4EFA-95AF-4CDCFF4AA7F0}">
      <dgm:prSet/>
      <dgm:spPr/>
      <dgm:t>
        <a:bodyPr/>
        <a:lstStyle/>
        <a:p>
          <a:endParaRPr lang="el-GR"/>
        </a:p>
      </dgm:t>
    </dgm:pt>
    <dgm:pt modelId="{4507C457-503E-49F5-970C-411FA3846B79}" type="sibTrans" cxnId="{811B564F-F56C-4EFA-95AF-4CDCFF4AA7F0}">
      <dgm:prSet/>
      <dgm:spPr/>
      <dgm:t>
        <a:bodyPr/>
        <a:lstStyle/>
        <a:p>
          <a:endParaRPr lang="el-GR"/>
        </a:p>
      </dgm:t>
    </dgm:pt>
    <dgm:pt modelId="{2535203A-EA03-4178-9099-82918CE7FA49}">
      <dgm:prSet phldrT="[Κείμενο]"/>
      <dgm:spPr/>
      <dgm:t>
        <a:bodyPr/>
        <a:lstStyle/>
        <a:p>
          <a:r>
            <a:rPr lang="el-GR" dirty="0" smtClean="0"/>
            <a:t>Η γλώσσα των Μ.Μ.Ε. παρουσιάζει ιδιαιτερότητες.</a:t>
          </a:r>
          <a:endParaRPr lang="el-GR" dirty="0"/>
        </a:p>
      </dgm:t>
    </dgm:pt>
    <dgm:pt modelId="{38A91761-BBFC-4A02-9984-4C7C81F0F915}" type="parTrans" cxnId="{7F7C9D41-78CA-4D22-96F3-696DFE481E36}">
      <dgm:prSet/>
      <dgm:spPr/>
      <dgm:t>
        <a:bodyPr/>
        <a:lstStyle/>
        <a:p>
          <a:endParaRPr lang="el-GR"/>
        </a:p>
      </dgm:t>
    </dgm:pt>
    <dgm:pt modelId="{A3770BE5-E3F6-459C-AE99-379A12C7DF85}" type="sibTrans" cxnId="{7F7C9D41-78CA-4D22-96F3-696DFE481E36}">
      <dgm:prSet/>
      <dgm:spPr/>
      <dgm:t>
        <a:bodyPr/>
        <a:lstStyle/>
        <a:p>
          <a:endParaRPr lang="el-GR"/>
        </a:p>
      </dgm:t>
    </dgm:pt>
    <dgm:pt modelId="{D97F48F3-D6E7-4DA4-A78E-DBE143B52265}">
      <dgm:prSet phldrT="[Κείμενο]"/>
      <dgm:spPr/>
      <dgm:t>
        <a:bodyPr/>
        <a:lstStyle/>
        <a:p>
          <a:r>
            <a:rPr lang="el-GR" dirty="0" smtClean="0"/>
            <a:t>Κάθε άτομο/δέκτης αποκωδικοποιεί/ερμηνεύει με τον δικό του τρόπο το ίδιο διαφημιστικό μήνυμα.</a:t>
          </a:r>
          <a:endParaRPr lang="el-GR" dirty="0"/>
        </a:p>
      </dgm:t>
    </dgm:pt>
    <dgm:pt modelId="{FFA28D7D-C2F2-4E74-9EC5-764176E24783}" type="parTrans" cxnId="{45C121C6-E255-4DD9-9565-A80A031AACD5}">
      <dgm:prSet/>
      <dgm:spPr/>
    </dgm:pt>
    <dgm:pt modelId="{63596BE0-8C75-406D-BEB4-31EBAB5FE10E}" type="sibTrans" cxnId="{45C121C6-E255-4DD9-9565-A80A031AACD5}">
      <dgm:prSet/>
      <dgm:spPr/>
    </dgm:pt>
    <dgm:pt modelId="{26CE71F2-8856-4B71-91E1-1B068D6C8F46}" type="pres">
      <dgm:prSet presAssocID="{9F40093B-DCCF-4A72-BFDB-B8102C4ED90A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4038FCFB-E846-4E5D-AF34-DD9FFAECAE9B}" type="pres">
      <dgm:prSet presAssocID="{9F40093B-DCCF-4A72-BFDB-B8102C4ED90A}" presName="matrix" presStyleCnt="0"/>
      <dgm:spPr/>
    </dgm:pt>
    <dgm:pt modelId="{70A645E1-7415-4F38-BED9-D174B932F9D7}" type="pres">
      <dgm:prSet presAssocID="{9F40093B-DCCF-4A72-BFDB-B8102C4ED90A}" presName="tile1" presStyleLbl="node1" presStyleIdx="0" presStyleCnt="4"/>
      <dgm:spPr/>
      <dgm:t>
        <a:bodyPr/>
        <a:lstStyle/>
        <a:p>
          <a:endParaRPr lang="el-GR"/>
        </a:p>
      </dgm:t>
    </dgm:pt>
    <dgm:pt modelId="{876EC6A4-00CD-4C84-8841-192B19E94D55}" type="pres">
      <dgm:prSet presAssocID="{9F40093B-DCCF-4A72-BFDB-B8102C4ED90A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ADCEABC-3D5B-40AD-918B-FEF5F21A7CB4}" type="pres">
      <dgm:prSet presAssocID="{9F40093B-DCCF-4A72-BFDB-B8102C4ED90A}" presName="tile2" presStyleLbl="node1" presStyleIdx="1" presStyleCnt="4"/>
      <dgm:spPr/>
      <dgm:t>
        <a:bodyPr/>
        <a:lstStyle/>
        <a:p>
          <a:endParaRPr lang="el-GR"/>
        </a:p>
      </dgm:t>
    </dgm:pt>
    <dgm:pt modelId="{68C451C0-2C37-42AA-A8D2-E908CC2FC6CE}" type="pres">
      <dgm:prSet presAssocID="{9F40093B-DCCF-4A72-BFDB-B8102C4ED90A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505B822-33B2-4AC0-8BAC-DA9884201FC3}" type="pres">
      <dgm:prSet presAssocID="{9F40093B-DCCF-4A72-BFDB-B8102C4ED90A}" presName="tile3" presStyleLbl="node1" presStyleIdx="2" presStyleCnt="4"/>
      <dgm:spPr/>
      <dgm:t>
        <a:bodyPr/>
        <a:lstStyle/>
        <a:p>
          <a:endParaRPr lang="el-GR"/>
        </a:p>
      </dgm:t>
    </dgm:pt>
    <dgm:pt modelId="{84AC043B-066B-49EC-9B34-956C976EA980}" type="pres">
      <dgm:prSet presAssocID="{9F40093B-DCCF-4A72-BFDB-B8102C4ED90A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9E514D7-F251-43E8-A095-2A106A7CA909}" type="pres">
      <dgm:prSet presAssocID="{9F40093B-DCCF-4A72-BFDB-B8102C4ED90A}" presName="tile4" presStyleLbl="node1" presStyleIdx="3" presStyleCnt="4"/>
      <dgm:spPr/>
      <dgm:t>
        <a:bodyPr/>
        <a:lstStyle/>
        <a:p>
          <a:endParaRPr lang="el-GR"/>
        </a:p>
      </dgm:t>
    </dgm:pt>
    <dgm:pt modelId="{C79C9269-BFC4-48EF-9DD9-78B9D5EB1D1A}" type="pres">
      <dgm:prSet presAssocID="{9F40093B-DCCF-4A72-BFDB-B8102C4ED90A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7AEAE1D-D271-4DDD-AB82-226D4826C346}" type="pres">
      <dgm:prSet presAssocID="{9F40093B-DCCF-4A72-BFDB-B8102C4ED90A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l-GR"/>
        </a:p>
      </dgm:t>
    </dgm:pt>
  </dgm:ptLst>
  <dgm:cxnLst>
    <dgm:cxn modelId="{D9A75726-94F9-4C63-BDC1-8759B5604F35}" type="presOf" srcId="{CDD732B6-83C4-4C9B-AC4B-F09429352588}" destId="{876EC6A4-00CD-4C84-8841-192B19E94D55}" srcOrd="1" destOrd="0" presId="urn:microsoft.com/office/officeart/2005/8/layout/matrix1"/>
    <dgm:cxn modelId="{D1F03AB9-5424-48EE-9184-873FFB87104B}" type="presOf" srcId="{CDD732B6-83C4-4C9B-AC4B-F09429352588}" destId="{70A645E1-7415-4F38-BED9-D174B932F9D7}" srcOrd="0" destOrd="0" presId="urn:microsoft.com/office/officeart/2005/8/layout/matrix1"/>
    <dgm:cxn modelId="{B2D073B3-BC00-49FC-A19B-DCEF01C36CF7}" type="presOf" srcId="{D97F48F3-D6E7-4DA4-A78E-DBE143B52265}" destId="{C79C9269-BFC4-48EF-9DD9-78B9D5EB1D1A}" srcOrd="1" destOrd="0" presId="urn:microsoft.com/office/officeart/2005/8/layout/matrix1"/>
    <dgm:cxn modelId="{D8419863-27CF-4168-A9B1-9288CC2A72DC}" type="presOf" srcId="{9F40093B-DCCF-4A72-BFDB-B8102C4ED90A}" destId="{26CE71F2-8856-4B71-91E1-1B068D6C8F46}" srcOrd="0" destOrd="0" presId="urn:microsoft.com/office/officeart/2005/8/layout/matrix1"/>
    <dgm:cxn modelId="{7F7C9D41-78CA-4D22-96F3-696DFE481E36}" srcId="{AA9A2812-203D-4BF1-B9DC-1C9BB717FBE9}" destId="{2535203A-EA03-4178-9099-82918CE7FA49}" srcOrd="2" destOrd="0" parTransId="{38A91761-BBFC-4A02-9984-4C7C81F0F915}" sibTransId="{A3770BE5-E3F6-459C-AE99-379A12C7DF85}"/>
    <dgm:cxn modelId="{5C5CCB5D-0864-46CF-B90A-64E6D2242DA7}" type="presOf" srcId="{2535203A-EA03-4178-9099-82918CE7FA49}" destId="{E505B822-33B2-4AC0-8BAC-DA9884201FC3}" srcOrd="0" destOrd="0" presId="urn:microsoft.com/office/officeart/2005/8/layout/matrix1"/>
    <dgm:cxn modelId="{45C121C6-E255-4DD9-9565-A80A031AACD5}" srcId="{AA9A2812-203D-4BF1-B9DC-1C9BB717FBE9}" destId="{D97F48F3-D6E7-4DA4-A78E-DBE143B52265}" srcOrd="3" destOrd="0" parTransId="{FFA28D7D-C2F2-4E74-9EC5-764176E24783}" sibTransId="{63596BE0-8C75-406D-BEB4-31EBAB5FE10E}"/>
    <dgm:cxn modelId="{964F793B-FE88-44C7-BA8C-00451B92E065}" type="presOf" srcId="{AA9A2812-203D-4BF1-B9DC-1C9BB717FBE9}" destId="{C7AEAE1D-D271-4DDD-AB82-226D4826C346}" srcOrd="0" destOrd="0" presId="urn:microsoft.com/office/officeart/2005/8/layout/matrix1"/>
    <dgm:cxn modelId="{189042E7-CEB2-4BD3-A50D-4209F56A422A}" srcId="{9F40093B-DCCF-4A72-BFDB-B8102C4ED90A}" destId="{AA9A2812-203D-4BF1-B9DC-1C9BB717FBE9}" srcOrd="0" destOrd="0" parTransId="{D6E34CAC-C452-4FEE-BF74-141666104AB3}" sibTransId="{80D9C9D1-7D01-486B-AAF9-AEEBA99F32A0}"/>
    <dgm:cxn modelId="{811B564F-F56C-4EFA-95AF-4CDCFF4AA7F0}" srcId="{AA9A2812-203D-4BF1-B9DC-1C9BB717FBE9}" destId="{4A1A7332-8C38-4224-92F3-CD6DAB854732}" srcOrd="1" destOrd="0" parTransId="{A4F9926E-A652-4625-9848-67E593E15CD0}" sibTransId="{4507C457-503E-49F5-970C-411FA3846B79}"/>
    <dgm:cxn modelId="{D5DB9959-5239-482C-A344-D29EFB2A57B9}" type="presOf" srcId="{4A1A7332-8C38-4224-92F3-CD6DAB854732}" destId="{7ADCEABC-3D5B-40AD-918B-FEF5F21A7CB4}" srcOrd="0" destOrd="0" presId="urn:microsoft.com/office/officeart/2005/8/layout/matrix1"/>
    <dgm:cxn modelId="{A9681DA7-60C8-4753-8250-6A10DC46E920}" type="presOf" srcId="{2535203A-EA03-4178-9099-82918CE7FA49}" destId="{84AC043B-066B-49EC-9B34-956C976EA980}" srcOrd="1" destOrd="0" presId="urn:microsoft.com/office/officeart/2005/8/layout/matrix1"/>
    <dgm:cxn modelId="{5D1BF401-C3EB-4B45-A6A1-3B62912DA466}" type="presOf" srcId="{D97F48F3-D6E7-4DA4-A78E-DBE143B52265}" destId="{79E514D7-F251-43E8-A095-2A106A7CA909}" srcOrd="0" destOrd="0" presId="urn:microsoft.com/office/officeart/2005/8/layout/matrix1"/>
    <dgm:cxn modelId="{4FD7133F-B5BD-4552-B2A3-ACAABCDCCA42}" type="presOf" srcId="{4A1A7332-8C38-4224-92F3-CD6DAB854732}" destId="{68C451C0-2C37-42AA-A8D2-E908CC2FC6CE}" srcOrd="1" destOrd="0" presId="urn:microsoft.com/office/officeart/2005/8/layout/matrix1"/>
    <dgm:cxn modelId="{A77F5100-9DF7-4ADA-94A0-55A5403214A5}" srcId="{AA9A2812-203D-4BF1-B9DC-1C9BB717FBE9}" destId="{CDD732B6-83C4-4C9B-AC4B-F09429352588}" srcOrd="0" destOrd="0" parTransId="{F9171F2D-528F-48F4-BF45-FE02E50CC014}" sibTransId="{16212B5D-8E0C-4000-8DB0-61C6D19D9021}"/>
    <dgm:cxn modelId="{927B0A7E-AF2E-448E-869D-BB090A651122}" type="presParOf" srcId="{26CE71F2-8856-4B71-91E1-1B068D6C8F46}" destId="{4038FCFB-E846-4E5D-AF34-DD9FFAECAE9B}" srcOrd="0" destOrd="0" presId="urn:microsoft.com/office/officeart/2005/8/layout/matrix1"/>
    <dgm:cxn modelId="{994C999B-EE59-47BB-BF68-97E837F64EA5}" type="presParOf" srcId="{4038FCFB-E846-4E5D-AF34-DD9FFAECAE9B}" destId="{70A645E1-7415-4F38-BED9-D174B932F9D7}" srcOrd="0" destOrd="0" presId="urn:microsoft.com/office/officeart/2005/8/layout/matrix1"/>
    <dgm:cxn modelId="{D658042E-EE45-49F7-AFCF-32205E1DF56C}" type="presParOf" srcId="{4038FCFB-E846-4E5D-AF34-DD9FFAECAE9B}" destId="{876EC6A4-00CD-4C84-8841-192B19E94D55}" srcOrd="1" destOrd="0" presId="urn:microsoft.com/office/officeart/2005/8/layout/matrix1"/>
    <dgm:cxn modelId="{8D5FE892-D223-48FE-A482-07AD395563DF}" type="presParOf" srcId="{4038FCFB-E846-4E5D-AF34-DD9FFAECAE9B}" destId="{7ADCEABC-3D5B-40AD-918B-FEF5F21A7CB4}" srcOrd="2" destOrd="0" presId="urn:microsoft.com/office/officeart/2005/8/layout/matrix1"/>
    <dgm:cxn modelId="{3A28D778-D58B-4BFF-9E86-88DC98B60025}" type="presParOf" srcId="{4038FCFB-E846-4E5D-AF34-DD9FFAECAE9B}" destId="{68C451C0-2C37-42AA-A8D2-E908CC2FC6CE}" srcOrd="3" destOrd="0" presId="urn:microsoft.com/office/officeart/2005/8/layout/matrix1"/>
    <dgm:cxn modelId="{1C890A9C-2193-4FD7-B905-90F718477FF5}" type="presParOf" srcId="{4038FCFB-E846-4E5D-AF34-DD9FFAECAE9B}" destId="{E505B822-33B2-4AC0-8BAC-DA9884201FC3}" srcOrd="4" destOrd="0" presId="urn:microsoft.com/office/officeart/2005/8/layout/matrix1"/>
    <dgm:cxn modelId="{2472EC80-6D31-4D6E-B5F5-485E4F89A259}" type="presParOf" srcId="{4038FCFB-E846-4E5D-AF34-DD9FFAECAE9B}" destId="{84AC043B-066B-49EC-9B34-956C976EA980}" srcOrd="5" destOrd="0" presId="urn:microsoft.com/office/officeart/2005/8/layout/matrix1"/>
    <dgm:cxn modelId="{682E3891-A36C-4E0F-8186-D796A36F1976}" type="presParOf" srcId="{4038FCFB-E846-4E5D-AF34-DD9FFAECAE9B}" destId="{79E514D7-F251-43E8-A095-2A106A7CA909}" srcOrd="6" destOrd="0" presId="urn:microsoft.com/office/officeart/2005/8/layout/matrix1"/>
    <dgm:cxn modelId="{4E4A021B-9CD7-4623-A42F-A97F2BC28F9C}" type="presParOf" srcId="{4038FCFB-E846-4E5D-AF34-DD9FFAECAE9B}" destId="{C79C9269-BFC4-48EF-9DD9-78B9D5EB1D1A}" srcOrd="7" destOrd="0" presId="urn:microsoft.com/office/officeart/2005/8/layout/matrix1"/>
    <dgm:cxn modelId="{6BC2AD51-1BEB-45A0-90DA-B5016CF1ED79}" type="presParOf" srcId="{26CE71F2-8856-4B71-91E1-1B068D6C8F46}" destId="{C7AEAE1D-D271-4DDD-AB82-226D4826C346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6AF8FB-D43D-47A8-99A3-18F56431A10A}">
      <dsp:nvSpPr>
        <dsp:cNvPr id="0" name=""/>
        <dsp:cNvSpPr/>
      </dsp:nvSpPr>
      <dsp:spPr>
        <a:xfrm>
          <a:off x="3964546" y="708234"/>
          <a:ext cx="54399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43994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4222179" y="751078"/>
        <a:ext cx="28729" cy="5751"/>
      </dsp:txXfrm>
    </dsp:sp>
    <dsp:sp modelId="{DBD4DD50-770D-44C9-9594-043E7FC3028B}">
      <dsp:nvSpPr>
        <dsp:cNvPr id="0" name=""/>
        <dsp:cNvSpPr/>
      </dsp:nvSpPr>
      <dsp:spPr>
        <a:xfrm>
          <a:off x="1468111" y="4483"/>
          <a:ext cx="2498235" cy="149894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Το κύριο οικονομικό πρόβλημα</a:t>
          </a:r>
          <a:endParaRPr lang="el-GR" sz="2000" kern="1200" dirty="0"/>
        </a:p>
      </dsp:txBody>
      <dsp:txXfrm>
        <a:off x="1468111" y="4483"/>
        <a:ext cx="2498235" cy="1498941"/>
      </dsp:txXfrm>
    </dsp:sp>
    <dsp:sp modelId="{A8DE3B87-DD0B-4F72-B739-FDE1DE072296}">
      <dsp:nvSpPr>
        <dsp:cNvPr id="0" name=""/>
        <dsp:cNvSpPr/>
      </dsp:nvSpPr>
      <dsp:spPr>
        <a:xfrm>
          <a:off x="2717229" y="1501624"/>
          <a:ext cx="3072829" cy="543994"/>
        </a:xfrm>
        <a:custGeom>
          <a:avLst/>
          <a:gdLst/>
          <a:ahLst/>
          <a:cxnLst/>
          <a:rect l="0" t="0" r="0" b="0"/>
          <a:pathLst>
            <a:path>
              <a:moveTo>
                <a:pt x="3072829" y="0"/>
              </a:moveTo>
              <a:lnTo>
                <a:pt x="3072829" y="289097"/>
              </a:lnTo>
              <a:lnTo>
                <a:pt x="0" y="289097"/>
              </a:lnTo>
              <a:lnTo>
                <a:pt x="0" y="543994"/>
              </a:lnTo>
            </a:path>
          </a:pathLst>
        </a:custGeom>
        <a:noFill/>
        <a:ln w="12700" cap="flat" cmpd="sng" algn="ctr">
          <a:solidFill>
            <a:schemeClr val="accent2">
              <a:hueOff val="1560506"/>
              <a:satOff val="-1946"/>
              <a:lumOff val="45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4175491" y="1770746"/>
        <a:ext cx="156304" cy="5751"/>
      </dsp:txXfrm>
    </dsp:sp>
    <dsp:sp modelId="{E7865492-BC3A-4857-B812-11EFBAC8DE9D}">
      <dsp:nvSpPr>
        <dsp:cNvPr id="0" name=""/>
        <dsp:cNvSpPr/>
      </dsp:nvSpPr>
      <dsp:spPr>
        <a:xfrm>
          <a:off x="4540941" y="4483"/>
          <a:ext cx="2498235" cy="1498941"/>
        </a:xfrm>
        <a:prstGeom prst="rect">
          <a:avLst/>
        </a:prstGeom>
        <a:gradFill rotWithShape="0">
          <a:gsLst>
            <a:gs pos="0">
              <a:schemeClr val="accent2">
                <a:hueOff val="1170380"/>
                <a:satOff val="-1460"/>
                <a:lumOff val="343"/>
                <a:alphaOff val="0"/>
                <a:tint val="35000"/>
                <a:satMod val="260000"/>
              </a:schemeClr>
            </a:gs>
            <a:gs pos="30000">
              <a:schemeClr val="accent2">
                <a:hueOff val="1170380"/>
                <a:satOff val="-1460"/>
                <a:lumOff val="343"/>
                <a:alphaOff val="0"/>
                <a:tint val="38000"/>
                <a:satMod val="260000"/>
              </a:schemeClr>
            </a:gs>
            <a:gs pos="75000">
              <a:schemeClr val="accent2">
                <a:hueOff val="1170380"/>
                <a:satOff val="-1460"/>
                <a:lumOff val="343"/>
                <a:alphaOff val="0"/>
                <a:tint val="55000"/>
                <a:satMod val="255000"/>
              </a:schemeClr>
            </a:gs>
            <a:gs pos="100000">
              <a:schemeClr val="accent2">
                <a:hueOff val="1170380"/>
                <a:satOff val="-1460"/>
                <a:lumOff val="343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Έχει παγκόσμια ισχύ</a:t>
          </a:r>
          <a:endParaRPr lang="el-GR" sz="2000" kern="1200" dirty="0"/>
        </a:p>
      </dsp:txBody>
      <dsp:txXfrm>
        <a:off x="4540941" y="4483"/>
        <a:ext cx="2498235" cy="1498941"/>
      </dsp:txXfrm>
    </dsp:sp>
    <dsp:sp modelId="{3448CAF4-F14E-4AF0-9739-6BD7D36D801C}">
      <dsp:nvSpPr>
        <dsp:cNvPr id="0" name=""/>
        <dsp:cNvSpPr/>
      </dsp:nvSpPr>
      <dsp:spPr>
        <a:xfrm>
          <a:off x="3964546" y="2781769"/>
          <a:ext cx="54399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43994" y="45720"/>
              </a:lnTo>
            </a:path>
          </a:pathLst>
        </a:custGeom>
        <a:noFill/>
        <a:ln w="12700" cap="flat" cmpd="sng" algn="ctr">
          <a:solidFill>
            <a:schemeClr val="accent2">
              <a:hueOff val="3121013"/>
              <a:satOff val="-3893"/>
              <a:lumOff val="91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4222179" y="2824613"/>
        <a:ext cx="28729" cy="5751"/>
      </dsp:txXfrm>
    </dsp:sp>
    <dsp:sp modelId="{EE4F6DD9-5C5D-4C44-922A-960A5E37774A}">
      <dsp:nvSpPr>
        <dsp:cNvPr id="0" name=""/>
        <dsp:cNvSpPr/>
      </dsp:nvSpPr>
      <dsp:spPr>
        <a:xfrm>
          <a:off x="1468111" y="2078018"/>
          <a:ext cx="2498235" cy="1498941"/>
        </a:xfrm>
        <a:prstGeom prst="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tint val="35000"/>
                <a:satMod val="260000"/>
              </a:schemeClr>
            </a:gs>
            <a:gs pos="30000">
              <a:schemeClr val="accent2">
                <a:hueOff val="2340759"/>
                <a:satOff val="-2919"/>
                <a:lumOff val="686"/>
                <a:alphaOff val="0"/>
                <a:tint val="38000"/>
                <a:satMod val="260000"/>
              </a:schemeClr>
            </a:gs>
            <a:gs pos="75000">
              <a:schemeClr val="accent2">
                <a:hueOff val="2340759"/>
                <a:satOff val="-2919"/>
                <a:lumOff val="686"/>
                <a:alphaOff val="0"/>
                <a:tint val="55000"/>
                <a:satMod val="255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Από αυτό απορρέουν όλα τα άλλα οικονομικά προβλήματα</a:t>
          </a:r>
          <a:endParaRPr lang="el-GR" sz="2000" kern="1200" dirty="0"/>
        </a:p>
      </dsp:txBody>
      <dsp:txXfrm>
        <a:off x="1468111" y="2078018"/>
        <a:ext cx="2498235" cy="1498941"/>
      </dsp:txXfrm>
    </dsp:sp>
    <dsp:sp modelId="{19392924-446A-4913-9FFA-BCA74080F8D4}">
      <dsp:nvSpPr>
        <dsp:cNvPr id="0" name=""/>
        <dsp:cNvSpPr/>
      </dsp:nvSpPr>
      <dsp:spPr>
        <a:xfrm>
          <a:off x="2717229" y="3575160"/>
          <a:ext cx="3072829" cy="543994"/>
        </a:xfrm>
        <a:custGeom>
          <a:avLst/>
          <a:gdLst/>
          <a:ahLst/>
          <a:cxnLst/>
          <a:rect l="0" t="0" r="0" b="0"/>
          <a:pathLst>
            <a:path>
              <a:moveTo>
                <a:pt x="3072829" y="0"/>
              </a:moveTo>
              <a:lnTo>
                <a:pt x="3072829" y="289097"/>
              </a:lnTo>
              <a:lnTo>
                <a:pt x="0" y="289097"/>
              </a:lnTo>
              <a:lnTo>
                <a:pt x="0" y="543994"/>
              </a:lnTo>
            </a:path>
          </a:pathLst>
        </a:custGeom>
        <a:noFill/>
        <a:ln w="127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4175491" y="3844281"/>
        <a:ext cx="156304" cy="5751"/>
      </dsp:txXfrm>
    </dsp:sp>
    <dsp:sp modelId="{6EADDA64-6582-48AE-A475-70314B27F4CD}">
      <dsp:nvSpPr>
        <dsp:cNvPr id="0" name=""/>
        <dsp:cNvSpPr/>
      </dsp:nvSpPr>
      <dsp:spPr>
        <a:xfrm>
          <a:off x="4540941" y="2078018"/>
          <a:ext cx="2498235" cy="1498941"/>
        </a:xfrm>
        <a:prstGeom prst="rect">
          <a:avLst/>
        </a:prstGeom>
        <a:gradFill rotWithShape="0">
          <a:gsLst>
            <a:gs pos="0">
              <a:schemeClr val="accent2">
                <a:hueOff val="3511139"/>
                <a:satOff val="-4379"/>
                <a:lumOff val="1030"/>
                <a:alphaOff val="0"/>
                <a:tint val="35000"/>
                <a:satMod val="260000"/>
              </a:schemeClr>
            </a:gs>
            <a:gs pos="30000">
              <a:schemeClr val="accent2">
                <a:hueOff val="3511139"/>
                <a:satOff val="-4379"/>
                <a:lumOff val="1030"/>
                <a:alphaOff val="0"/>
                <a:tint val="38000"/>
                <a:satMod val="260000"/>
              </a:schemeClr>
            </a:gs>
            <a:gs pos="75000">
              <a:schemeClr val="accent2">
                <a:hueOff val="3511139"/>
                <a:satOff val="-4379"/>
                <a:lumOff val="1030"/>
                <a:alphaOff val="0"/>
                <a:tint val="55000"/>
                <a:satMod val="255000"/>
              </a:schemeClr>
            </a:gs>
            <a:gs pos="100000">
              <a:schemeClr val="accent2">
                <a:hueOff val="3511139"/>
                <a:satOff val="-4379"/>
                <a:lumOff val="103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Οι ανάγκες των ανθρώπων είναι απεριόριστες και τα μέσα για την ικανοποίησή τους περιορισμένα </a:t>
          </a:r>
          <a:endParaRPr lang="el-GR" sz="2000" kern="1200" dirty="0"/>
        </a:p>
      </dsp:txBody>
      <dsp:txXfrm>
        <a:off x="4540941" y="2078018"/>
        <a:ext cx="2498235" cy="1498941"/>
      </dsp:txXfrm>
    </dsp:sp>
    <dsp:sp modelId="{A5EE3D97-3B1C-4E78-8571-AE62F65C907C}">
      <dsp:nvSpPr>
        <dsp:cNvPr id="0" name=""/>
        <dsp:cNvSpPr/>
      </dsp:nvSpPr>
      <dsp:spPr>
        <a:xfrm>
          <a:off x="1468111" y="4151554"/>
          <a:ext cx="2498235" cy="1721234"/>
        </a:xfrm>
        <a:prstGeom prst="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35000"/>
                <a:satMod val="260000"/>
              </a:schemeClr>
            </a:gs>
            <a:gs pos="30000">
              <a:schemeClr val="accent2">
                <a:hueOff val="4681519"/>
                <a:satOff val="-5839"/>
                <a:lumOff val="1373"/>
                <a:alphaOff val="0"/>
                <a:tint val="38000"/>
                <a:satMod val="260000"/>
              </a:schemeClr>
            </a:gs>
            <a:gs pos="75000">
              <a:schemeClr val="accent2">
                <a:hueOff val="4681519"/>
                <a:satOff val="-5839"/>
                <a:lumOff val="1373"/>
                <a:alphaOff val="0"/>
                <a:tint val="55000"/>
                <a:satMod val="255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Πώς με περιορισμένους πόρους θα ικανοποιηθούν απεριόριστες ανάγκες;</a:t>
          </a:r>
          <a:endParaRPr lang="el-GR" sz="2000" kern="1200" dirty="0"/>
        </a:p>
      </dsp:txBody>
      <dsp:txXfrm>
        <a:off x="1468111" y="4151554"/>
        <a:ext cx="2498235" cy="17212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841CA9-AFE6-46CA-9E7C-E13A5096F00F}">
      <dsp:nvSpPr>
        <dsp:cNvPr id="0" name=""/>
        <dsp:cNvSpPr/>
      </dsp:nvSpPr>
      <dsp:spPr>
        <a:xfrm rot="5400000">
          <a:off x="516607" y="2531951"/>
          <a:ext cx="1939709" cy="220829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6900BAC-FA97-4C16-95C9-251F7CE94EC5}">
      <dsp:nvSpPr>
        <dsp:cNvPr id="0" name=""/>
        <dsp:cNvSpPr/>
      </dsp:nvSpPr>
      <dsp:spPr>
        <a:xfrm>
          <a:off x="2701" y="381744"/>
          <a:ext cx="3265329" cy="2285624"/>
        </a:xfrm>
        <a:prstGeom prst="roundRect">
          <a:avLst>
            <a:gd name="adj" fmla="val 166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700" kern="1200" dirty="0" smtClean="0"/>
            <a:t>Ανάγκη είναι η έλλειψη ή αίσθηση της έλλειψης</a:t>
          </a:r>
          <a:endParaRPr lang="el-GR" sz="2700" kern="1200" dirty="0"/>
        </a:p>
      </dsp:txBody>
      <dsp:txXfrm>
        <a:off x="114296" y="493339"/>
        <a:ext cx="3042139" cy="2062434"/>
      </dsp:txXfrm>
    </dsp:sp>
    <dsp:sp modelId="{9E1F98B1-8830-44DE-99A9-9C72F04F03BD}">
      <dsp:nvSpPr>
        <dsp:cNvPr id="0" name=""/>
        <dsp:cNvSpPr/>
      </dsp:nvSpPr>
      <dsp:spPr>
        <a:xfrm>
          <a:off x="3268031" y="599730"/>
          <a:ext cx="2374889" cy="18473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100" kern="1200" dirty="0" smtClean="0"/>
            <a:t>Εκφράζεται με την επιθυμία ικανοποίησής της.</a:t>
          </a:r>
          <a:endParaRPr lang="el-GR" sz="2100" kern="1200" dirty="0"/>
        </a:p>
      </dsp:txBody>
      <dsp:txXfrm>
        <a:off x="3268031" y="599730"/>
        <a:ext cx="2374889" cy="1847342"/>
      </dsp:txXfrm>
    </dsp:sp>
    <dsp:sp modelId="{D3817874-73A2-46C7-8C0C-74477FBC1EAC}">
      <dsp:nvSpPr>
        <dsp:cNvPr id="0" name=""/>
        <dsp:cNvSpPr/>
      </dsp:nvSpPr>
      <dsp:spPr>
        <a:xfrm>
          <a:off x="2710007" y="2949255"/>
          <a:ext cx="3265329" cy="2285624"/>
        </a:xfrm>
        <a:prstGeom prst="roundRect">
          <a:avLst>
            <a:gd name="adj" fmla="val 1667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700" kern="1200" dirty="0" smtClean="0"/>
            <a:t>Τα μέσα που ικανοποιούν τις ανάγκες ονομάζονται αγαθά.</a:t>
          </a:r>
          <a:endParaRPr lang="el-GR" sz="2700" kern="1200" dirty="0"/>
        </a:p>
      </dsp:txBody>
      <dsp:txXfrm>
        <a:off x="2821602" y="3060850"/>
        <a:ext cx="3042139" cy="2062434"/>
      </dsp:txXfrm>
    </dsp:sp>
    <dsp:sp modelId="{A8606BA7-53D9-442F-A99C-4927914DA410}">
      <dsp:nvSpPr>
        <dsp:cNvPr id="0" name=""/>
        <dsp:cNvSpPr/>
      </dsp:nvSpPr>
      <dsp:spPr>
        <a:xfrm>
          <a:off x="5975336" y="3167241"/>
          <a:ext cx="2374889" cy="18473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800" kern="1200" dirty="0" smtClean="0"/>
            <a:t>Χρειάζεται όμως να παρθούν αποφάσεις:</a:t>
          </a:r>
          <a:endParaRPr lang="el-GR" sz="2800" kern="1200" dirty="0"/>
        </a:p>
      </dsp:txBody>
      <dsp:txXfrm>
        <a:off x="5975336" y="3167241"/>
        <a:ext cx="2374889" cy="18473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4BA8CF-41BE-438D-A2EF-2A3E8E8B43AE}">
      <dsp:nvSpPr>
        <dsp:cNvPr id="0" name=""/>
        <dsp:cNvSpPr/>
      </dsp:nvSpPr>
      <dsp:spPr>
        <a:xfrm rot="5400000">
          <a:off x="518422" y="2361922"/>
          <a:ext cx="1941488" cy="221031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04035CE-40EC-43FA-9AAB-B122A29E831E}">
      <dsp:nvSpPr>
        <dsp:cNvPr id="0" name=""/>
        <dsp:cNvSpPr/>
      </dsp:nvSpPr>
      <dsp:spPr>
        <a:xfrm>
          <a:off x="4046" y="209743"/>
          <a:ext cx="3268324" cy="2287720"/>
        </a:xfrm>
        <a:prstGeom prst="roundRect">
          <a:avLst>
            <a:gd name="adj" fmla="val 166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700" kern="1200" dirty="0" smtClean="0"/>
            <a:t>Ποιες ανάγκες θα ικανοποιηθούν;</a:t>
          </a:r>
          <a:endParaRPr lang="el-GR" sz="2700" kern="1200" dirty="0"/>
        </a:p>
      </dsp:txBody>
      <dsp:txXfrm>
        <a:off x="115743" y="321440"/>
        <a:ext cx="3044930" cy="2064326"/>
      </dsp:txXfrm>
    </dsp:sp>
    <dsp:sp modelId="{3EAF2FEE-3225-4556-B021-9B72BDB0C95D}">
      <dsp:nvSpPr>
        <dsp:cNvPr id="0" name=""/>
        <dsp:cNvSpPr/>
      </dsp:nvSpPr>
      <dsp:spPr>
        <a:xfrm>
          <a:off x="3272370" y="427929"/>
          <a:ext cx="2377067" cy="18490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100" kern="1200" dirty="0" smtClean="0"/>
            <a:t>Ιεράρχηση αναγκών</a:t>
          </a:r>
          <a:endParaRPr lang="el-GR" sz="2100" kern="1200" dirty="0"/>
        </a:p>
      </dsp:txBody>
      <dsp:txXfrm>
        <a:off x="3272370" y="427929"/>
        <a:ext cx="2377067" cy="1849036"/>
      </dsp:txXfrm>
    </dsp:sp>
    <dsp:sp modelId="{13C1A2E3-3D1A-4A0E-8D35-43B11B3C5E1E}">
      <dsp:nvSpPr>
        <dsp:cNvPr id="0" name=""/>
        <dsp:cNvSpPr/>
      </dsp:nvSpPr>
      <dsp:spPr>
        <a:xfrm>
          <a:off x="2713834" y="2779608"/>
          <a:ext cx="3268324" cy="2287720"/>
        </a:xfrm>
        <a:prstGeom prst="roundRect">
          <a:avLst>
            <a:gd name="adj" fmla="val 1667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700" kern="1200" dirty="0" smtClean="0"/>
            <a:t>Πώς θα αυξηθούν τα μέσα, ώστε να ικανοποιηθούν περισσότερες ανάγκες;</a:t>
          </a:r>
          <a:endParaRPr lang="el-GR" sz="2700" kern="1200" dirty="0"/>
        </a:p>
      </dsp:txBody>
      <dsp:txXfrm>
        <a:off x="2825531" y="2891305"/>
        <a:ext cx="3044930" cy="2064326"/>
      </dsp:txXfrm>
    </dsp:sp>
    <dsp:sp modelId="{461EA368-E265-4858-86A6-FF806D67AD3C}">
      <dsp:nvSpPr>
        <dsp:cNvPr id="0" name=""/>
        <dsp:cNvSpPr/>
      </dsp:nvSpPr>
      <dsp:spPr>
        <a:xfrm>
          <a:off x="5982158" y="2997795"/>
          <a:ext cx="2377067" cy="18490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000" kern="1200" dirty="0" smtClean="0"/>
            <a:t>Κατάλληλη μείξη των συντελεστών παραγωγής, εφαρμογή νέων μεθόδων παραγωγής, εφαρμογή νέων τεχνολογίας</a:t>
          </a:r>
          <a:endParaRPr lang="el-GR" sz="2000" kern="1200" dirty="0"/>
        </a:p>
      </dsp:txBody>
      <dsp:txXfrm>
        <a:off x="5982158" y="2997795"/>
        <a:ext cx="2377067" cy="184903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AF8F37-582E-4D57-B28A-1F4973F5909F}">
      <dsp:nvSpPr>
        <dsp:cNvPr id="0" name=""/>
        <dsp:cNvSpPr/>
      </dsp:nvSpPr>
      <dsp:spPr>
        <a:xfrm>
          <a:off x="4560" y="0"/>
          <a:ext cx="2736117" cy="2636686"/>
        </a:xfrm>
        <a:prstGeom prst="upArrow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F5827B4-D35F-4F42-B168-0936A0FBD8DC}">
      <dsp:nvSpPr>
        <dsp:cNvPr id="0" name=""/>
        <dsp:cNvSpPr/>
      </dsp:nvSpPr>
      <dsp:spPr>
        <a:xfrm>
          <a:off x="2822760" y="0"/>
          <a:ext cx="4643107" cy="26366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0" rIns="184912" bIns="184912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kern="1200" dirty="0" smtClean="0"/>
            <a:t>Οι ανάγκες είναι απεριόριστες. Δημιουργούνται νέες και οι υπάρχουσες εξελίσσονται. Η αύξηση οφείλεται στη μίμηση και στη διαφήμιση.</a:t>
          </a:r>
          <a:endParaRPr lang="el-GR" sz="2600" kern="1200" dirty="0"/>
        </a:p>
      </dsp:txBody>
      <dsp:txXfrm>
        <a:off x="2822760" y="0"/>
        <a:ext cx="4643107" cy="2636686"/>
      </dsp:txXfrm>
    </dsp:sp>
    <dsp:sp modelId="{F62705A8-DD7D-467C-A4D7-1FCBDC30A530}">
      <dsp:nvSpPr>
        <dsp:cNvPr id="0" name=""/>
        <dsp:cNvSpPr/>
      </dsp:nvSpPr>
      <dsp:spPr>
        <a:xfrm>
          <a:off x="825395" y="2856410"/>
          <a:ext cx="2736117" cy="2636686"/>
        </a:xfrm>
        <a:prstGeom prst="downArrow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tint val="35000"/>
                <a:satMod val="260000"/>
              </a:schemeClr>
            </a:gs>
            <a:gs pos="30000">
              <a:schemeClr val="accent3">
                <a:hueOff val="11250264"/>
                <a:satOff val="-16880"/>
                <a:lumOff val="-2745"/>
                <a:alphaOff val="0"/>
                <a:tint val="38000"/>
                <a:satMod val="260000"/>
              </a:schemeClr>
            </a:gs>
            <a:gs pos="75000">
              <a:schemeClr val="accent3">
                <a:hueOff val="11250264"/>
                <a:satOff val="-16880"/>
                <a:lumOff val="-2745"/>
                <a:alphaOff val="0"/>
                <a:tint val="55000"/>
                <a:satMod val="255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E130FAB-2C86-4038-9FBA-AB5EFB53D4C9}">
      <dsp:nvSpPr>
        <dsp:cNvPr id="0" name=""/>
        <dsp:cNvSpPr/>
      </dsp:nvSpPr>
      <dsp:spPr>
        <a:xfrm>
          <a:off x="3643595" y="2856410"/>
          <a:ext cx="4643107" cy="26366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0" rIns="184912" bIns="184912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kern="1200" dirty="0" smtClean="0"/>
            <a:t>Οι ανάγκες υπόκεινται σε προσωρινό κορεσμό. Κάθε ανάγκη όταν ικανοποιηθεί παύει να υπάρχει. Αργά ή γρήγορα επανεμφανίζεται.</a:t>
          </a:r>
          <a:endParaRPr lang="el-GR" sz="2600" kern="1200" dirty="0"/>
        </a:p>
      </dsp:txBody>
      <dsp:txXfrm>
        <a:off x="3643595" y="2856410"/>
        <a:ext cx="4643107" cy="263668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F75FB0-CE5B-4726-B8BD-F016B6908D0E}">
      <dsp:nvSpPr>
        <dsp:cNvPr id="0" name=""/>
        <dsp:cNvSpPr/>
      </dsp:nvSpPr>
      <dsp:spPr>
        <a:xfrm>
          <a:off x="4073624" y="2251636"/>
          <a:ext cx="386899" cy="16949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4989"/>
              </a:lnTo>
              <a:lnTo>
                <a:pt x="386899" y="169498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B3D354-9F85-463C-92FA-FA3419684BAE}">
      <dsp:nvSpPr>
        <dsp:cNvPr id="0" name=""/>
        <dsp:cNvSpPr/>
      </dsp:nvSpPr>
      <dsp:spPr>
        <a:xfrm>
          <a:off x="3686724" y="2251636"/>
          <a:ext cx="386899" cy="1694989"/>
        </a:xfrm>
        <a:custGeom>
          <a:avLst/>
          <a:gdLst/>
          <a:ahLst/>
          <a:cxnLst/>
          <a:rect l="0" t="0" r="0" b="0"/>
          <a:pathLst>
            <a:path>
              <a:moveTo>
                <a:pt x="386899" y="0"/>
              </a:moveTo>
              <a:lnTo>
                <a:pt x="386899" y="1694989"/>
              </a:lnTo>
              <a:lnTo>
                <a:pt x="0" y="169498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4ED109-22AC-4EAE-AD24-EDB537269896}">
      <dsp:nvSpPr>
        <dsp:cNvPr id="0" name=""/>
        <dsp:cNvSpPr/>
      </dsp:nvSpPr>
      <dsp:spPr>
        <a:xfrm>
          <a:off x="2231244" y="409256"/>
          <a:ext cx="3684759" cy="184237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 dirty="0" smtClean="0"/>
            <a:t>Αγαθά είναι τα μέσα με τα οποία ικανοποιούνται οι ανάγκες</a:t>
          </a:r>
          <a:endParaRPr lang="el-GR" sz="2200" kern="1200" dirty="0"/>
        </a:p>
      </dsp:txBody>
      <dsp:txXfrm>
        <a:off x="2231244" y="409256"/>
        <a:ext cx="3684759" cy="1842379"/>
      </dsp:txXfrm>
    </dsp:sp>
    <dsp:sp modelId="{E2C90CF8-A33F-4121-B87B-33CB59577287}">
      <dsp:nvSpPr>
        <dsp:cNvPr id="0" name=""/>
        <dsp:cNvSpPr/>
      </dsp:nvSpPr>
      <dsp:spPr>
        <a:xfrm>
          <a:off x="1964" y="3025436"/>
          <a:ext cx="3684759" cy="184237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 dirty="0" err="1" smtClean="0"/>
            <a:t>Καταναλωτά</a:t>
          </a:r>
          <a:r>
            <a:rPr lang="el-GR" sz="2200" kern="1200" dirty="0" smtClean="0"/>
            <a:t>: είναι αυτά που αφού χρησιμοποιηθούν παύουν να υπάρχουν, π.χ. τρόφιμα, βενζίνη</a:t>
          </a:r>
          <a:endParaRPr lang="el-GR" sz="2200" kern="1200" dirty="0"/>
        </a:p>
      </dsp:txBody>
      <dsp:txXfrm>
        <a:off x="1964" y="3025436"/>
        <a:ext cx="3684759" cy="1842379"/>
      </dsp:txXfrm>
    </dsp:sp>
    <dsp:sp modelId="{2BF73CEC-0AAF-4E4C-B5BE-7717DE9A4CEE}">
      <dsp:nvSpPr>
        <dsp:cNvPr id="0" name=""/>
        <dsp:cNvSpPr/>
      </dsp:nvSpPr>
      <dsp:spPr>
        <a:xfrm>
          <a:off x="4460523" y="3025436"/>
          <a:ext cx="3684759" cy="184237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 dirty="0" smtClean="0"/>
            <a:t>Διαρκή: είναι αυτά που μπορούν να χρησιμοποιηθούν πολλές φορές χωρίς να χάσουν κάποια από τις ιδιότητές τους</a:t>
          </a:r>
          <a:endParaRPr lang="el-GR" sz="2200" kern="1200" dirty="0"/>
        </a:p>
      </dsp:txBody>
      <dsp:txXfrm>
        <a:off x="4460523" y="3025436"/>
        <a:ext cx="3684759" cy="184237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8A9553-FB20-4B9B-9ED8-4F9749789F32}">
      <dsp:nvSpPr>
        <dsp:cNvPr id="0" name=""/>
        <dsp:cNvSpPr/>
      </dsp:nvSpPr>
      <dsp:spPr>
        <a:xfrm>
          <a:off x="621844" y="0"/>
          <a:ext cx="7047574" cy="4873625"/>
        </a:xfrm>
        <a:prstGeom prst="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37614B-89FE-4BF9-BF5C-DF84B755E361}">
      <dsp:nvSpPr>
        <dsp:cNvPr id="0" name=""/>
        <dsp:cNvSpPr/>
      </dsp:nvSpPr>
      <dsp:spPr>
        <a:xfrm>
          <a:off x="4149" y="1462087"/>
          <a:ext cx="1995895" cy="194945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kern="1200" dirty="0" smtClean="0"/>
            <a:t>Σημερινή κοινωνία</a:t>
          </a:r>
          <a:endParaRPr lang="el-GR" sz="1900" kern="1200" dirty="0"/>
        </a:p>
      </dsp:txBody>
      <dsp:txXfrm>
        <a:off x="99313" y="1557251"/>
        <a:ext cx="1805567" cy="1759122"/>
      </dsp:txXfrm>
    </dsp:sp>
    <dsp:sp modelId="{78D4AEDD-5EF7-49A0-86AB-B6E3DE25D32A}">
      <dsp:nvSpPr>
        <dsp:cNvPr id="0" name=""/>
        <dsp:cNvSpPr/>
      </dsp:nvSpPr>
      <dsp:spPr>
        <a:xfrm>
          <a:off x="2099839" y="1462087"/>
          <a:ext cx="1995895" cy="1949450"/>
        </a:xfrm>
        <a:prstGeom prst="roundRect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kern="1200" dirty="0" smtClean="0"/>
            <a:t>Καταναλωτική κοινωνία</a:t>
          </a:r>
          <a:endParaRPr lang="el-GR" sz="1900" kern="1200" dirty="0"/>
        </a:p>
      </dsp:txBody>
      <dsp:txXfrm>
        <a:off x="2195003" y="1557251"/>
        <a:ext cx="1805567" cy="1759122"/>
      </dsp:txXfrm>
    </dsp:sp>
    <dsp:sp modelId="{009EC3E8-9FE5-4AA1-AD70-6ED4121970A9}">
      <dsp:nvSpPr>
        <dsp:cNvPr id="0" name=""/>
        <dsp:cNvSpPr/>
      </dsp:nvSpPr>
      <dsp:spPr>
        <a:xfrm>
          <a:off x="4195529" y="1462087"/>
          <a:ext cx="1995895" cy="1949450"/>
        </a:xfrm>
        <a:prstGeom prst="roundRect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kern="1200" dirty="0" smtClean="0"/>
            <a:t>Καταναλωτικό πρότυπο</a:t>
          </a:r>
          <a:endParaRPr lang="el-GR" sz="1900" kern="1200" dirty="0"/>
        </a:p>
      </dsp:txBody>
      <dsp:txXfrm>
        <a:off x="4290693" y="1557251"/>
        <a:ext cx="1805567" cy="1759122"/>
      </dsp:txXfrm>
    </dsp:sp>
    <dsp:sp modelId="{07FD7429-5A58-420D-A82E-1EB73FF2FEF5}">
      <dsp:nvSpPr>
        <dsp:cNvPr id="0" name=""/>
        <dsp:cNvSpPr/>
      </dsp:nvSpPr>
      <dsp:spPr>
        <a:xfrm>
          <a:off x="6291219" y="1462087"/>
          <a:ext cx="1995895" cy="1949450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kern="1200" dirty="0" smtClean="0"/>
            <a:t>Διαφήμιση </a:t>
          </a:r>
          <a:endParaRPr lang="el-GR" sz="1900" kern="1200" dirty="0"/>
        </a:p>
      </dsp:txBody>
      <dsp:txXfrm>
        <a:off x="6386383" y="1557251"/>
        <a:ext cx="1805567" cy="175912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A645E1-7415-4F38-BED9-D174B932F9D7}">
      <dsp:nvSpPr>
        <dsp:cNvPr id="0" name=""/>
        <dsp:cNvSpPr/>
      </dsp:nvSpPr>
      <dsp:spPr>
        <a:xfrm rot="16200000">
          <a:off x="735545" y="-735545"/>
          <a:ext cx="2602532" cy="4073624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Δημιουργεί πλασματικές ανάγκες.</a:t>
          </a:r>
          <a:endParaRPr lang="el-GR" sz="2400" kern="1200" dirty="0"/>
        </a:p>
      </dsp:txBody>
      <dsp:txXfrm rot="5400000">
        <a:off x="0" y="0"/>
        <a:ext cx="4073624" cy="1951899"/>
      </dsp:txXfrm>
    </dsp:sp>
    <dsp:sp modelId="{7ADCEABC-3D5B-40AD-918B-FEF5F21A7CB4}">
      <dsp:nvSpPr>
        <dsp:cNvPr id="0" name=""/>
        <dsp:cNvSpPr/>
      </dsp:nvSpPr>
      <dsp:spPr>
        <a:xfrm>
          <a:off x="4073624" y="0"/>
          <a:ext cx="4073624" cy="2602532"/>
        </a:xfrm>
        <a:prstGeom prst="round1Rect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Ο κόσμος της διαφήμισης είναι εικονικός και διαφέρει από τον πραγματικό κόσμο.</a:t>
          </a:r>
          <a:endParaRPr lang="el-GR" sz="2400" kern="1200" dirty="0"/>
        </a:p>
      </dsp:txBody>
      <dsp:txXfrm>
        <a:off x="4073624" y="0"/>
        <a:ext cx="4073624" cy="1951899"/>
      </dsp:txXfrm>
    </dsp:sp>
    <dsp:sp modelId="{E505B822-33B2-4AC0-8BAC-DA9884201FC3}">
      <dsp:nvSpPr>
        <dsp:cNvPr id="0" name=""/>
        <dsp:cNvSpPr/>
      </dsp:nvSpPr>
      <dsp:spPr>
        <a:xfrm rot="10800000">
          <a:off x="0" y="2602532"/>
          <a:ext cx="4073624" cy="2602532"/>
        </a:xfrm>
        <a:prstGeom prst="round1Rect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Η γλώσσα των Μ.Μ.Ε. παρουσιάζει ιδιαιτερότητες.</a:t>
          </a:r>
          <a:endParaRPr lang="el-GR" sz="2400" kern="1200" dirty="0"/>
        </a:p>
      </dsp:txBody>
      <dsp:txXfrm rot="10800000">
        <a:off x="0" y="3253165"/>
        <a:ext cx="4073624" cy="1951899"/>
      </dsp:txXfrm>
    </dsp:sp>
    <dsp:sp modelId="{79E514D7-F251-43E8-A095-2A106A7CA909}">
      <dsp:nvSpPr>
        <dsp:cNvPr id="0" name=""/>
        <dsp:cNvSpPr/>
      </dsp:nvSpPr>
      <dsp:spPr>
        <a:xfrm rot="5400000">
          <a:off x="4809169" y="1866986"/>
          <a:ext cx="2602532" cy="4073624"/>
        </a:xfrm>
        <a:prstGeom prst="round1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Κάθε άτομο/δέκτης αποκωδικοποιεί/ερμηνεύει με τον δικό του τρόπο το ίδιο διαφημιστικό μήνυμα.</a:t>
          </a:r>
          <a:endParaRPr lang="el-GR" sz="2400" kern="1200" dirty="0"/>
        </a:p>
      </dsp:txBody>
      <dsp:txXfrm rot="-5400000">
        <a:off x="4073624" y="3253165"/>
        <a:ext cx="4073624" cy="1951899"/>
      </dsp:txXfrm>
    </dsp:sp>
    <dsp:sp modelId="{C7AEAE1D-D271-4DDD-AB82-226D4826C346}">
      <dsp:nvSpPr>
        <dsp:cNvPr id="0" name=""/>
        <dsp:cNvSpPr/>
      </dsp:nvSpPr>
      <dsp:spPr>
        <a:xfrm>
          <a:off x="2851536" y="1951899"/>
          <a:ext cx="2444174" cy="1301266"/>
        </a:xfrm>
        <a:prstGeom prst="roundRect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Διαφήμιση </a:t>
          </a:r>
          <a:endParaRPr lang="el-GR" sz="2400" kern="1200" dirty="0"/>
        </a:p>
      </dsp:txBody>
      <dsp:txXfrm>
        <a:off x="2915059" y="2015422"/>
        <a:ext cx="2317128" cy="11742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737D1E-B38A-46C0-B2CC-070E62162AD4}" type="datetimeFigureOut">
              <a:rPr lang="el-GR" smtClean="0"/>
              <a:t>4/1/2025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67BE6E-135B-4AD9-8E12-DD7020EE84F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9000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F4BAB0-04E1-4607-B9C3-E41E5466C299}" type="slidenum">
              <a:rPr kumimoji="0" lang="el-GR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l-GR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5689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35FB126C-46AA-4817-A672-22E1D4841B68}" type="datetime1">
              <a:rPr lang="el-GR" smtClean="0"/>
              <a:pPr/>
              <a:t>4/1/2025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r>
              <a:rPr lang="el-GR" smtClean="0"/>
              <a:t>Καζάκου Γεωργία, ΠΕ09 Οικονομολόγος</a:t>
            </a:r>
            <a:endParaRPr lang="el-GR"/>
          </a:p>
        </p:txBody>
      </p:sp>
      <p:sp>
        <p:nvSpPr>
          <p:cNvPr id="10" name="Ορθογώνιο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Ορθογώνιο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4" name="Ορθογώνιο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Ορθογώνιο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Ευθεία γραμμή σύνδεσης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8" name="Ευθεία γραμμή σύνδεσης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0" name="Ευθεία γραμμή σύνδεσης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6" name="Ευθεία γραμμή σύνδεσης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5" name="Ευθεία γραμμή σύνδεσης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2" name="Ευθεία γραμμή σύνδεσης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7" name="Ορθογώνιο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Έλλειψη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Έλλειψη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Έλλειψη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Έλλειψη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Έλλειψη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BAE318D7-B26F-418D-AE45-FB9354013C9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59971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C61D6-493F-41A2-B7BB-9C5CBB53346E}" type="datetime1">
              <a:rPr lang="el-GR" smtClean="0"/>
              <a:pPr/>
              <a:t>4/1/2025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Καζάκου Γεωργία, ΠΕ09 Οικονομολόγος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318D7-B26F-418D-AE45-FB9354013C9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1735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4E9F1-9DCB-4E73-A30C-ACB22E6B3817}" type="datetime1">
              <a:rPr lang="el-GR" smtClean="0"/>
              <a:pPr/>
              <a:t>4/1/2025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Καζάκου Γεωργία, ΠΕ09 Οικονομολόγος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318D7-B26F-418D-AE45-FB9354013C9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5528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DBAC9FD-766F-4D8E-B37F-7D10C5D6001E}" type="datetime1">
              <a:rPr lang="el-GR" smtClean="0"/>
              <a:pPr/>
              <a:t>4/1/2025</a:t>
            </a:fld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AE318D7-B26F-418D-AE45-FB9354013C9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l-GR" smtClean="0"/>
              <a:t>Καζάκου Γεωργία, ΠΕ09 Οικονομολόγος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85552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707986EC-6030-4B0E-8676-45797828B305}" type="datetime1">
              <a:rPr lang="el-GR" smtClean="0"/>
              <a:pPr/>
              <a:t>4/1/2025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r>
              <a:rPr lang="el-GR" smtClean="0"/>
              <a:t>Καζάκου Γεωργία, ΠΕ09 Οικονομολόγος</a:t>
            </a:r>
            <a:endParaRPr lang="el-GR"/>
          </a:p>
        </p:txBody>
      </p:sp>
      <p:sp>
        <p:nvSpPr>
          <p:cNvPr id="9" name="Ορθογώνιο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Ορθογώνιο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Ορθογώνιο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Ορθογώνιο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Ευθεία γραμμή σύνδεσης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Ευθεία γραμμή σύνδεσης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5" name="Ευθεία γραμμή σύνδεσης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6" name="Ευθεία γραμμή σύνδεσης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7" name="Ευθεία γραμμή σύνδεσης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8" name="Ορθογώνιο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Έλλειψη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0" name="Έλλειψη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Έλλειψη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Έλλειψη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Έλλειψη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Ευθεία γραμμή σύνδεσης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BAE318D7-B26F-418D-AE45-FB9354013C9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39286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0333-20F8-4103-8E83-24FE003ECD07}" type="datetime1">
              <a:rPr lang="el-GR" smtClean="0"/>
              <a:pPr/>
              <a:t>4/1/2025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Καζάκου Γεωργία, ΠΕ09 Οικονομολόγος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318D7-B26F-418D-AE45-FB9354013C9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57957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0AE4C-A127-40E7-ABDC-E359C218BD27}" type="datetime1">
              <a:rPr lang="el-GR" smtClean="0"/>
              <a:pPr/>
              <a:t>4/1/2025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Καζάκου Γεωργία, ΠΕ09 Οικονομολόγος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318D7-B26F-418D-AE45-FB9354013C9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Θέση περιεχομένου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Θέση κειμένου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Θέση κειμένου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1315792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Θέση ημερομηνίας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0508B31-6709-4981-86AB-B126CB5F7869}" type="datetime1">
              <a:rPr lang="el-GR" smtClean="0"/>
              <a:pPr/>
              <a:t>4/1/2025</a:t>
            </a:fld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AE318D7-B26F-418D-AE45-FB9354013C9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l-GR" smtClean="0"/>
              <a:t>Καζάκου Γεωργία, ΠΕ09 Οικονομολόγος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9883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9584B-4608-40F7-8918-1325E57E3A91}" type="datetime1">
              <a:rPr lang="el-GR" smtClean="0"/>
              <a:pPr/>
              <a:t>4/1/2025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Καζάκου Γεωργία, ΠΕ09 Οικονομολόγος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318D7-B26F-418D-AE45-FB9354013C9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3707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Ευθεία γραμμή σύνδεσης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Ευθεία γραμμή σύνδεσης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Ευθεία γραμμή σύνδεσης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1" name="Ευθεία γραμμή σύνδεσης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Ορθογώνιο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Ευθεία γραμμή σύνδεσης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Έλλειψη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8" name="Θέση περιεχομένου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Θέση ημερομηνίας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6B0B4D4-E6C6-4C57-AC4B-D037B82F3433}" type="datetime1">
              <a:rPr lang="el-GR" smtClean="0"/>
              <a:pPr/>
              <a:t>4/1/2025</a:t>
            </a:fld>
            <a:endParaRPr lang="el-GR"/>
          </a:p>
        </p:txBody>
      </p:sp>
      <p:sp>
        <p:nvSpPr>
          <p:cNvPr id="22" name="Θέση αριθμού διαφάνειας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AE318D7-B26F-418D-AE45-FB9354013C9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Θέση υποσέλιδου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l-GR" smtClean="0"/>
              <a:t>Καζάκου Γεωργία, ΠΕ09 Οικονομολόγος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34235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Ευθεία γραμμή σύνδεσης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3" name="Έλλειψη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Ευθεία γραμμή σύνδεσης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1" name="Ορθογώνιο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Ευθεία γραμμή σύνδεσης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9" name="Ευθεία γραμμή σύνδεσης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0" name="Ευθεία γραμμή σύνδεσης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7" name="Θέση ημερομηνίας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70A33DC-C625-46F2-A568-21B4415428B3}" type="datetime1">
              <a:rPr lang="el-GR" smtClean="0"/>
              <a:pPr/>
              <a:t>4/1/2025</a:t>
            </a:fld>
            <a:endParaRPr lang="el-GR"/>
          </a:p>
        </p:txBody>
      </p:sp>
      <p:sp>
        <p:nvSpPr>
          <p:cNvPr id="18" name="Θέση αριθμού διαφάνειας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AE318D7-B26F-418D-AE45-FB9354013C9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Θέση υποσέλιδου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l-GR" smtClean="0"/>
              <a:t>Καζάκου Γεωργία, ΠΕ09 Οικονομολόγος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8074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Ευθεία γραμμή σύνδεσης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3F73C78-0EFE-4BCF-A5C1-44FEB78D4BD4}" type="datetime1">
              <a:rPr lang="el-GR" smtClean="0"/>
              <a:pPr/>
              <a:t>4/1/2025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Καζάκου Γεωργία, ΠΕ09 Οικονομολόγος</a:t>
            </a:r>
            <a:endParaRPr lang="el-GR"/>
          </a:p>
        </p:txBody>
      </p:sp>
      <p:sp>
        <p:nvSpPr>
          <p:cNvPr id="7" name="Ευθεία γραμμή σύνδεσης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Ευθεία γραμμή σύνδεσης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Ορθογώνιο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Ευθεία γραμμή σύνδεσης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Έλλειψη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AE318D7-B26F-418D-AE45-FB9354013C9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7633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ΚΕΦΑΛΑΙΟ 4</a:t>
            </a:r>
            <a:r>
              <a:rPr lang="el-GR" baseline="30000" dirty="0" smtClean="0"/>
              <a:t>ο</a:t>
            </a:r>
            <a:r>
              <a:rPr lang="el-GR" dirty="0" smtClean="0"/>
              <a:t> – Η ΟΙΚΟΝΟΜΙΑ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4.1 – ΤΟ ΚΥΡΙΟ ΟΙΚΟΝΟΜΙΚΟ ΠΡΟΒΛΗΜΑ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318D7-B26F-418D-AE45-FB9354013C95}" type="slidenum">
              <a:rPr lang="el-GR">
                <a:latin typeface="Century Schoolbook"/>
              </a:rPr>
              <a:pPr/>
              <a:t>1</a:t>
            </a:fld>
            <a:endParaRPr lang="el-GR">
              <a:latin typeface="Century Schoolbook"/>
            </a:endParaRPr>
          </a:p>
        </p:txBody>
      </p:sp>
    </p:spTree>
    <p:extLst>
      <p:ext uri="{BB962C8B-B14F-4D97-AF65-F5344CB8AC3E}">
        <p14:creationId xmlns:p14="http://schemas.microsoft.com/office/powerpoint/2010/main" val="352093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91544" y="0"/>
            <a:ext cx="8507288" cy="83671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4.1 ΤΟ ΚΥΡΙΟ ΟΙΚΟΝΟΜΙΚΟ ΠΡΟΒΛΗΜΑ</a:t>
            </a:r>
            <a:r>
              <a:rPr lang="en-US" dirty="0" smtClean="0"/>
              <a:t> </a:t>
            </a:r>
            <a:r>
              <a:rPr lang="el-GR" dirty="0" smtClean="0"/>
              <a:t>1/7</a:t>
            </a:r>
            <a:endParaRPr lang="el-GR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1981200" y="980728"/>
          <a:ext cx="8507288" cy="5877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AE318D7-B26F-418D-AE45-FB9354013C95}" type="slidenum">
              <a:rPr lang="el-GR">
                <a:latin typeface="Century Schoolbook"/>
              </a:rPr>
              <a:pPr/>
              <a:t>2</a:t>
            </a:fld>
            <a:endParaRPr lang="el-GR">
              <a:latin typeface="Century Schoolbook"/>
            </a:endParaRPr>
          </a:p>
        </p:txBody>
      </p:sp>
    </p:spTree>
    <p:extLst>
      <p:ext uri="{BB962C8B-B14F-4D97-AF65-F5344CB8AC3E}">
        <p14:creationId xmlns:p14="http://schemas.microsoft.com/office/powerpoint/2010/main" val="714742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BD4DD50-770D-44C9-9594-043E7FC302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DBD4DD50-770D-44C9-9594-043E7FC302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DBD4DD50-770D-44C9-9594-043E7FC302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DBD4DD50-770D-44C9-9594-043E7FC302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F6AF8FB-D43D-47A8-99A3-18F56431A1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graphicEl>
                                              <a:dgm id="{CF6AF8FB-D43D-47A8-99A3-18F56431A1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CF6AF8FB-D43D-47A8-99A3-18F56431A1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CF6AF8FB-D43D-47A8-99A3-18F56431A1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7865492-BC3A-4857-B812-11EFBAC8DE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graphicEl>
                                              <a:dgm id="{E7865492-BC3A-4857-B812-11EFBAC8DE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graphicEl>
                                              <a:dgm id="{E7865492-BC3A-4857-B812-11EFBAC8DE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graphicEl>
                                              <a:dgm id="{E7865492-BC3A-4857-B812-11EFBAC8DE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8DE3B87-DD0B-4F72-B739-FDE1DE0722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graphicEl>
                                              <a:dgm id="{A8DE3B87-DD0B-4F72-B739-FDE1DE0722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graphicEl>
                                              <a:dgm id="{A8DE3B87-DD0B-4F72-B739-FDE1DE0722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graphicEl>
                                              <a:dgm id="{A8DE3B87-DD0B-4F72-B739-FDE1DE0722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E4F6DD9-5C5D-4C44-922A-960A5E3777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graphicEl>
                                              <a:dgm id="{EE4F6DD9-5C5D-4C44-922A-960A5E3777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graphicEl>
                                              <a:dgm id="{EE4F6DD9-5C5D-4C44-922A-960A5E3777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graphicEl>
                                              <a:dgm id="{EE4F6DD9-5C5D-4C44-922A-960A5E3777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448CAF4-F14E-4AF0-9739-6BD7D36D80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graphicEl>
                                              <a:dgm id="{3448CAF4-F14E-4AF0-9739-6BD7D36D80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graphicEl>
                                              <a:dgm id="{3448CAF4-F14E-4AF0-9739-6BD7D36D80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graphicEl>
                                              <a:dgm id="{3448CAF4-F14E-4AF0-9739-6BD7D36D80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EADDA64-6582-48AE-A475-70314B27F4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>
                                            <p:graphicEl>
                                              <a:dgm id="{6EADDA64-6582-48AE-A475-70314B27F4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graphicEl>
                                              <a:dgm id="{6EADDA64-6582-48AE-A475-70314B27F4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graphicEl>
                                              <a:dgm id="{6EADDA64-6582-48AE-A475-70314B27F4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9392924-446A-4913-9FFA-BCA74080F8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">
                                            <p:graphicEl>
                                              <a:dgm id="{19392924-446A-4913-9FFA-BCA74080F8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graphicEl>
                                              <a:dgm id="{19392924-446A-4913-9FFA-BCA74080F8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>
                                            <p:graphicEl>
                                              <a:dgm id="{19392924-446A-4913-9FFA-BCA74080F8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5EE3D97-3B1C-4E78-8571-AE62F65C90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">
                                            <p:graphicEl>
                                              <a:dgm id="{A5EE3D97-3B1C-4E78-8571-AE62F65C90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>
                                            <p:graphicEl>
                                              <a:dgm id="{A5EE3D97-3B1C-4E78-8571-AE62F65C90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graphicEl>
                                              <a:dgm id="{A5EE3D97-3B1C-4E78-8571-AE62F65C90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Θέση περιεχομένου 5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1703512" y="1052736"/>
          <a:ext cx="8352928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AE318D7-B26F-418D-AE45-FB9354013C95}" type="slidenum">
              <a:rPr lang="el-GR">
                <a:latin typeface="Century Schoolbook"/>
              </a:rPr>
              <a:pPr/>
              <a:t>3</a:t>
            </a:fld>
            <a:endParaRPr lang="el-GR">
              <a:latin typeface="Century Schoolbook"/>
            </a:endParaRPr>
          </a:p>
        </p:txBody>
      </p:sp>
      <p:sp>
        <p:nvSpPr>
          <p:cNvPr id="5" name="Τίτλος 1"/>
          <p:cNvSpPr>
            <a:spLocks noGrp="1"/>
          </p:cNvSpPr>
          <p:nvPr>
            <p:ph type="title"/>
          </p:nvPr>
        </p:nvSpPr>
        <p:spPr>
          <a:xfrm>
            <a:off x="1991544" y="0"/>
            <a:ext cx="8352928" cy="90872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4.1 ΤΟ ΚΥΡΙΟ ΟΙΚΟΝΟΜΙΚΟ ΠΡΟΒΛΗΜΑ 2/7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94286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8841CA9-AFE6-46CA-9E7C-E13A5096F0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B8841CA9-AFE6-46CA-9E7C-E13A5096F0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graphicEl>
                                              <a:dgm id="{B8841CA9-AFE6-46CA-9E7C-E13A5096F0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graphicEl>
                                              <a:dgm id="{B8841CA9-AFE6-46CA-9E7C-E13A5096F0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6900BAC-FA97-4C16-95C9-251F7CE94E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dgm id="{06900BAC-FA97-4C16-95C9-251F7CE94E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graphicEl>
                                              <a:dgm id="{06900BAC-FA97-4C16-95C9-251F7CE94E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graphicEl>
                                              <a:dgm id="{06900BAC-FA97-4C16-95C9-251F7CE94E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E1F98B1-8830-44DE-99A9-9C72F04F03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graphicEl>
                                              <a:dgm id="{9E1F98B1-8830-44DE-99A9-9C72F04F03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graphicEl>
                                              <a:dgm id="{9E1F98B1-8830-44DE-99A9-9C72F04F03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graphicEl>
                                              <a:dgm id="{9E1F98B1-8830-44DE-99A9-9C72F04F03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3817874-73A2-46C7-8C0C-74477FBC1E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graphicEl>
                                              <a:dgm id="{D3817874-73A2-46C7-8C0C-74477FBC1E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graphicEl>
                                              <a:dgm id="{D3817874-73A2-46C7-8C0C-74477FBC1E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graphicEl>
                                              <a:dgm id="{D3817874-73A2-46C7-8C0C-74477FBC1E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8606BA7-53D9-442F-A99C-4927914DA4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>
                                            <p:graphicEl>
                                              <a:dgm id="{A8606BA7-53D9-442F-A99C-4927914DA4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graphicEl>
                                              <a:dgm id="{A8606BA7-53D9-442F-A99C-4927914DA4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graphicEl>
                                              <a:dgm id="{A8606BA7-53D9-442F-A99C-4927914DA4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AE318D7-B26F-418D-AE45-FB9354013C95}" type="slidenum">
              <a:rPr lang="el-GR">
                <a:latin typeface="Century Schoolbook"/>
              </a:rPr>
              <a:pPr/>
              <a:t>4</a:t>
            </a:fld>
            <a:endParaRPr lang="el-GR">
              <a:latin typeface="Century Schoolbook"/>
            </a:endParaRPr>
          </a:p>
        </p:txBody>
      </p:sp>
      <p:sp>
        <p:nvSpPr>
          <p:cNvPr id="5" name="Τίτλος 1"/>
          <p:cNvSpPr>
            <a:spLocks noGrp="1"/>
          </p:cNvSpPr>
          <p:nvPr>
            <p:ph type="title"/>
          </p:nvPr>
        </p:nvSpPr>
        <p:spPr>
          <a:xfrm>
            <a:off x="1991544" y="32032"/>
            <a:ext cx="8291264" cy="1020705"/>
          </a:xfrm>
        </p:spPr>
        <p:txBody>
          <a:bodyPr/>
          <a:lstStyle/>
          <a:p>
            <a:r>
              <a:rPr lang="el-GR" dirty="0" smtClean="0"/>
              <a:t>4.1 ΤΟ ΚΥΡΙΟ ΟΙΚΟΝΟΜΙΚΟ ΠΡΟΒΛΗΜΑ 3/7</a:t>
            </a:r>
            <a:endParaRPr lang="el-GR" dirty="0"/>
          </a:p>
        </p:txBody>
      </p:sp>
      <p:graphicFrame>
        <p:nvGraphicFramePr>
          <p:cNvPr id="6" name="Θέση περιεχομένου 5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1981200" y="1196753"/>
          <a:ext cx="8363272" cy="52770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7115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C4BA8CF-41BE-438D-A2EF-2A3E8E8B43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7C4BA8CF-41BE-438D-A2EF-2A3E8E8B43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graphicEl>
                                              <a:dgm id="{7C4BA8CF-41BE-438D-A2EF-2A3E8E8B43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graphicEl>
                                              <a:dgm id="{7C4BA8CF-41BE-438D-A2EF-2A3E8E8B43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04035CE-40EC-43FA-9AAB-B122A29E83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dgm id="{504035CE-40EC-43FA-9AAB-B122A29E83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graphicEl>
                                              <a:dgm id="{504035CE-40EC-43FA-9AAB-B122A29E83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graphicEl>
                                              <a:dgm id="{504035CE-40EC-43FA-9AAB-B122A29E83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AF2FEE-3225-4556-B021-9B72BDB0C9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graphicEl>
                                              <a:dgm id="{3EAF2FEE-3225-4556-B021-9B72BDB0C9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graphicEl>
                                              <a:dgm id="{3EAF2FEE-3225-4556-B021-9B72BDB0C9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graphicEl>
                                              <a:dgm id="{3EAF2FEE-3225-4556-B021-9B72BDB0C9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3C1A2E3-3D1A-4A0E-8D35-43B11B3C5E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graphicEl>
                                              <a:dgm id="{13C1A2E3-3D1A-4A0E-8D35-43B11B3C5E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graphicEl>
                                              <a:dgm id="{13C1A2E3-3D1A-4A0E-8D35-43B11B3C5E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graphicEl>
                                              <a:dgm id="{13C1A2E3-3D1A-4A0E-8D35-43B11B3C5E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61EA368-E265-4858-86A6-FF806D67AD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>
                                            <p:graphicEl>
                                              <a:dgm id="{461EA368-E265-4858-86A6-FF806D67AD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graphicEl>
                                              <a:dgm id="{461EA368-E265-4858-86A6-FF806D67AD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graphicEl>
                                              <a:dgm id="{461EA368-E265-4858-86A6-FF806D67AD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Θέση περιεχομένου 5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1981200" y="980729"/>
          <a:ext cx="8291264" cy="54930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AE318D7-B26F-418D-AE45-FB9354013C95}" type="slidenum">
              <a:rPr lang="el-GR">
                <a:latin typeface="Century Schoolbook"/>
              </a:rPr>
              <a:pPr/>
              <a:t>5</a:t>
            </a:fld>
            <a:endParaRPr lang="el-GR">
              <a:latin typeface="Century Schoolbook"/>
            </a:endParaRPr>
          </a:p>
        </p:txBody>
      </p:sp>
      <p:sp>
        <p:nvSpPr>
          <p:cNvPr id="5" name="Τίτλος 1"/>
          <p:cNvSpPr>
            <a:spLocks noGrp="1"/>
          </p:cNvSpPr>
          <p:nvPr>
            <p:ph type="title"/>
          </p:nvPr>
        </p:nvSpPr>
        <p:spPr>
          <a:xfrm>
            <a:off x="1991544" y="19506"/>
            <a:ext cx="8291264" cy="88921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4.1 ΤΟ ΚΥΡΙΟ ΟΙΚΟΝΟΜΙΚΟ ΠΡΟΒΛΗΜΑ 4/7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21090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AF8F37-582E-4D57-B28A-1F4973F590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2FAF8F37-582E-4D57-B28A-1F4973F590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graphicEl>
                                              <a:dgm id="{2FAF8F37-582E-4D57-B28A-1F4973F590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graphicEl>
                                              <a:dgm id="{2FAF8F37-582E-4D57-B28A-1F4973F590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F5827B4-D35F-4F42-B168-0936A0FBD8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dgm id="{FF5827B4-D35F-4F42-B168-0936A0FBD8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graphicEl>
                                              <a:dgm id="{FF5827B4-D35F-4F42-B168-0936A0FBD8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graphicEl>
                                              <a:dgm id="{FF5827B4-D35F-4F42-B168-0936A0FBD8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62705A8-DD7D-467C-A4D7-1FCBDC30A5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graphicEl>
                                              <a:dgm id="{F62705A8-DD7D-467C-A4D7-1FCBDC30A5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graphicEl>
                                              <a:dgm id="{F62705A8-DD7D-467C-A4D7-1FCBDC30A5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graphicEl>
                                              <a:dgm id="{F62705A8-DD7D-467C-A4D7-1FCBDC30A5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E130FAB-2C86-4038-9FBA-AB5EFB53D4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graphicEl>
                                              <a:dgm id="{1E130FAB-2C86-4038-9FBA-AB5EFB53D4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graphicEl>
                                              <a:dgm id="{1E130FAB-2C86-4038-9FBA-AB5EFB53D4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graphicEl>
                                              <a:dgm id="{1E130FAB-2C86-4038-9FBA-AB5EFB53D4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Θέση περιεχομένου 5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1981200" y="1196753"/>
          <a:ext cx="8147248" cy="52770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AE318D7-B26F-418D-AE45-FB9354013C95}" type="slidenum">
              <a:rPr lang="el-GR">
                <a:latin typeface="Century Schoolbook"/>
              </a:rPr>
              <a:pPr/>
              <a:t>6</a:t>
            </a:fld>
            <a:endParaRPr lang="el-GR">
              <a:latin typeface="Century Schoolbook"/>
            </a:endParaRPr>
          </a:p>
        </p:txBody>
      </p:sp>
      <p:sp>
        <p:nvSpPr>
          <p:cNvPr id="5" name="Τίτλος 1"/>
          <p:cNvSpPr>
            <a:spLocks noGrp="1"/>
          </p:cNvSpPr>
          <p:nvPr>
            <p:ph type="title"/>
          </p:nvPr>
        </p:nvSpPr>
        <p:spPr>
          <a:xfrm>
            <a:off x="1991544" y="0"/>
            <a:ext cx="8363272" cy="1143000"/>
          </a:xfrm>
        </p:spPr>
        <p:txBody>
          <a:bodyPr/>
          <a:lstStyle/>
          <a:p>
            <a:r>
              <a:rPr lang="el-GR" dirty="0" smtClean="0"/>
              <a:t>4.1 ΤΟ ΚΥΡΙΟ ΟΙΚΟΝΟΜΙΚΟ ΠΡΟΒΛΗΜΑ 5/7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40659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D4ED109-22AC-4EAE-AD24-EDB5372698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AD4ED109-22AC-4EAE-AD24-EDB5372698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graphicEl>
                                              <a:dgm id="{AD4ED109-22AC-4EAE-AD24-EDB5372698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graphicEl>
                                              <a:dgm id="{AD4ED109-22AC-4EAE-AD24-EDB5372698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6B3D354-9F85-463C-92FA-FA3419684B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graphicEl>
                                              <a:dgm id="{66B3D354-9F85-463C-92FA-FA3419684B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graphicEl>
                                              <a:dgm id="{66B3D354-9F85-463C-92FA-FA3419684B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graphicEl>
                                              <a:dgm id="{66B3D354-9F85-463C-92FA-FA3419684B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2C90CF8-A33F-4121-B87B-33CB595772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graphicEl>
                                              <a:dgm id="{E2C90CF8-A33F-4121-B87B-33CB595772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graphicEl>
                                              <a:dgm id="{E2C90CF8-A33F-4121-B87B-33CB595772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graphicEl>
                                              <a:dgm id="{E2C90CF8-A33F-4121-B87B-33CB595772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DF75FB0-CE5B-4726-B8BD-F016B6908D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graphicEl>
                                              <a:dgm id="{1DF75FB0-CE5B-4726-B8BD-F016B6908D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graphicEl>
                                              <a:dgm id="{1DF75FB0-CE5B-4726-B8BD-F016B6908D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graphicEl>
                                              <a:dgm id="{1DF75FB0-CE5B-4726-B8BD-F016B6908D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BF73CEC-0AAF-4E4C-B5BE-7717DE9A4C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graphicEl>
                                              <a:dgm id="{2BF73CEC-0AAF-4E4C-B5BE-7717DE9A4C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graphicEl>
                                              <a:dgm id="{2BF73CEC-0AAF-4E4C-B5BE-7717DE9A4C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graphicEl>
                                              <a:dgm id="{2BF73CEC-0AAF-4E4C-B5BE-7717DE9A4C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Θέση περιεχομένου 5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1981200" y="1600201"/>
          <a:ext cx="8291264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AE318D7-B26F-418D-AE45-FB9354013C95}" type="slidenum">
              <a:rPr lang="el-GR">
                <a:latin typeface="Century Schoolbook"/>
              </a:rPr>
              <a:pPr/>
              <a:t>7</a:t>
            </a:fld>
            <a:endParaRPr lang="el-GR">
              <a:latin typeface="Century Schoolbook"/>
            </a:endParaRPr>
          </a:p>
        </p:txBody>
      </p:sp>
      <p:sp>
        <p:nvSpPr>
          <p:cNvPr id="5" name="Τίτλος 1"/>
          <p:cNvSpPr>
            <a:spLocks noGrp="1"/>
          </p:cNvSpPr>
          <p:nvPr>
            <p:ph type="title"/>
          </p:nvPr>
        </p:nvSpPr>
        <p:spPr>
          <a:xfrm>
            <a:off x="1991544" y="0"/>
            <a:ext cx="8291264" cy="1143000"/>
          </a:xfrm>
        </p:spPr>
        <p:txBody>
          <a:bodyPr/>
          <a:lstStyle/>
          <a:p>
            <a:r>
              <a:rPr lang="el-GR" dirty="0" smtClean="0"/>
              <a:t>4.1 ΤΟ ΚΥΡΙΟ ΟΙΚΟΝΟΜΙΚΟ ΠΡΟΒΛΗΜΑ 6/7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29710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B8A9553-FB20-4B9B-9ED8-4F9749789F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1B8A9553-FB20-4B9B-9ED8-4F9749789F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graphicEl>
                                              <a:dgm id="{1B8A9553-FB20-4B9B-9ED8-4F9749789F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graphicEl>
                                              <a:dgm id="{1B8A9553-FB20-4B9B-9ED8-4F9749789F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D37614B-89FE-4BF9-BF5C-DF84B755E3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graphicEl>
                                              <a:dgm id="{BD37614B-89FE-4BF9-BF5C-DF84B755E3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graphicEl>
                                              <a:dgm id="{BD37614B-89FE-4BF9-BF5C-DF84B755E3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graphicEl>
                                              <a:dgm id="{BD37614B-89FE-4BF9-BF5C-DF84B755E3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8D4AEDD-5EF7-49A0-86AB-B6E3DE25D3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graphicEl>
                                              <a:dgm id="{78D4AEDD-5EF7-49A0-86AB-B6E3DE25D3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graphicEl>
                                              <a:dgm id="{78D4AEDD-5EF7-49A0-86AB-B6E3DE25D3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graphicEl>
                                              <a:dgm id="{78D4AEDD-5EF7-49A0-86AB-B6E3DE25D3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09EC3E8-9FE5-4AA1-AD70-6ED4121970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graphicEl>
                                              <a:dgm id="{009EC3E8-9FE5-4AA1-AD70-6ED4121970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graphicEl>
                                              <a:dgm id="{009EC3E8-9FE5-4AA1-AD70-6ED4121970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graphicEl>
                                              <a:dgm id="{009EC3E8-9FE5-4AA1-AD70-6ED4121970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7FD7429-5A58-420D-A82E-1EB73FF2FE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graphicEl>
                                              <a:dgm id="{07FD7429-5A58-420D-A82E-1EB73FF2FE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graphicEl>
                                              <a:dgm id="{07FD7429-5A58-420D-A82E-1EB73FF2FE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graphicEl>
                                              <a:dgm id="{07FD7429-5A58-420D-A82E-1EB73FF2FE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Θέση περιεχομένου 5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1981200" y="1268761"/>
          <a:ext cx="8147248" cy="5205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AE318D7-B26F-418D-AE45-FB9354013C95}" type="slidenum">
              <a:rPr lang="el-GR">
                <a:latin typeface="Century Schoolbook"/>
              </a:rPr>
              <a:pPr/>
              <a:t>8</a:t>
            </a:fld>
            <a:endParaRPr lang="el-GR">
              <a:latin typeface="Century Schoolbook"/>
            </a:endParaRPr>
          </a:p>
        </p:txBody>
      </p:sp>
      <p:sp>
        <p:nvSpPr>
          <p:cNvPr id="5" name="Τίτλος 1"/>
          <p:cNvSpPr>
            <a:spLocks noGrp="1"/>
          </p:cNvSpPr>
          <p:nvPr>
            <p:ph type="title"/>
          </p:nvPr>
        </p:nvSpPr>
        <p:spPr>
          <a:xfrm>
            <a:off x="1919536" y="0"/>
            <a:ext cx="8291264" cy="1143000"/>
          </a:xfrm>
        </p:spPr>
        <p:txBody>
          <a:bodyPr/>
          <a:lstStyle/>
          <a:p>
            <a:r>
              <a:rPr lang="el-GR" dirty="0" smtClean="0"/>
              <a:t>4.1 ΤΟ ΚΥΡΙΟ ΟΙΚΟΝΟΜΙΚΟ ΠΡΟΒΛΗΜΑ 7/7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06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7AEAE1D-D271-4DDD-AB82-226D4826C3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C7AEAE1D-D271-4DDD-AB82-226D4826C3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graphicEl>
                                              <a:dgm id="{C7AEAE1D-D271-4DDD-AB82-226D4826C3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graphicEl>
                                              <a:dgm id="{C7AEAE1D-D271-4DDD-AB82-226D4826C3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0A645E1-7415-4F38-BED9-D174B932F9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graphicEl>
                                              <a:dgm id="{70A645E1-7415-4F38-BED9-D174B932F9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graphicEl>
                                              <a:dgm id="{70A645E1-7415-4F38-BED9-D174B932F9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graphicEl>
                                              <a:dgm id="{70A645E1-7415-4F38-BED9-D174B932F9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ADCEABC-3D5B-40AD-918B-FEF5F21A7C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graphicEl>
                                              <a:dgm id="{7ADCEABC-3D5B-40AD-918B-FEF5F21A7C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graphicEl>
                                              <a:dgm id="{7ADCEABC-3D5B-40AD-918B-FEF5F21A7C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graphicEl>
                                              <a:dgm id="{7ADCEABC-3D5B-40AD-918B-FEF5F21A7C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505B822-33B2-4AC0-8BAC-DA9884201F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graphicEl>
                                              <a:dgm id="{E505B822-33B2-4AC0-8BAC-DA9884201F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graphicEl>
                                              <a:dgm id="{E505B822-33B2-4AC0-8BAC-DA9884201F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graphicEl>
                                              <a:dgm id="{E505B822-33B2-4AC0-8BAC-DA9884201F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9E514D7-F251-43E8-A095-2A106A7CA9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graphicEl>
                                              <a:dgm id="{79E514D7-F251-43E8-A095-2A106A7CA9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graphicEl>
                                              <a:dgm id="{79E514D7-F251-43E8-A095-2A106A7CA9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graphicEl>
                                              <a:dgm id="{79E514D7-F251-43E8-A095-2A106A7CA9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ikonomi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Προεξοχή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294</Words>
  <Application>Microsoft Office PowerPoint</Application>
  <PresentationFormat>Ευρεία οθόνη</PresentationFormat>
  <Paragraphs>45</Paragraphs>
  <Slides>8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3" baseType="lpstr">
      <vt:lpstr>Calibri</vt:lpstr>
      <vt:lpstr>Century Schoolbook</vt:lpstr>
      <vt:lpstr>Wingdings</vt:lpstr>
      <vt:lpstr>Wingdings 2</vt:lpstr>
      <vt:lpstr>oikonomia</vt:lpstr>
      <vt:lpstr>ΚΕΦΑΛΑΙΟ 4ο – Η ΟΙΚΟΝΟΜΙΑ</vt:lpstr>
      <vt:lpstr>4.1 ΤΟ ΚΥΡΙΟ ΟΙΚΟΝΟΜΙΚΟ ΠΡΟΒΛΗΜΑ 1/7</vt:lpstr>
      <vt:lpstr>4.1 ΤΟ ΚΥΡΙΟ ΟΙΚΟΝΟΜΙΚΟ ΠΡΟΒΛΗΜΑ 2/7</vt:lpstr>
      <vt:lpstr>4.1 ΤΟ ΚΥΡΙΟ ΟΙΚΟΝΟΜΙΚΟ ΠΡΟΒΛΗΜΑ 3/7</vt:lpstr>
      <vt:lpstr>4.1 ΤΟ ΚΥΡΙΟ ΟΙΚΟΝΟΜΙΚΟ ΠΡΟΒΛΗΜΑ 4/7</vt:lpstr>
      <vt:lpstr>4.1 ΤΟ ΚΥΡΙΟ ΟΙΚΟΝΟΜΙΚΟ ΠΡΟΒΛΗΜΑ 5/7</vt:lpstr>
      <vt:lpstr>4.1 ΤΟ ΚΥΡΙΟ ΟΙΚΟΝΟΜΙΚΟ ΠΡΟΒΛΗΜΑ 6/7</vt:lpstr>
      <vt:lpstr>4.1 ΤΟ ΚΥΡΙΟ ΟΙΚΟΝΟΜΙΚΟ ΠΡΟΒΛΗΜΑ 7/7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ΚΕΦΑΛΑΙΟ 4ο – Η ΟΙΚΟΝΟΜΙΑ</dc:title>
  <dc:creator>user</dc:creator>
  <cp:lastModifiedBy>user</cp:lastModifiedBy>
  <cp:revision>1</cp:revision>
  <dcterms:created xsi:type="dcterms:W3CDTF">2025-01-04T18:25:58Z</dcterms:created>
  <dcterms:modified xsi:type="dcterms:W3CDTF">2025-01-04T18:26:42Z</dcterms:modified>
</cp:coreProperties>
</file>