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CC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C00000"/>
                </a:solidFill>
                <a:latin typeface="Bahnschrift SemiBold SemiConden" pitchFamily="34" charset="0"/>
              </a:rPr>
              <a:t>FREQUENCY ADVERBS</a:t>
            </a:r>
            <a:endParaRPr lang="el-GR" sz="4800" dirty="0">
              <a:solidFill>
                <a:srgbClr val="C00000"/>
              </a:solidFill>
              <a:latin typeface="Bahnschrift SemiBold SemiConden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295400"/>
            <a:ext cx="7848600" cy="440120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4000" b="1" dirty="0" smtClean="0">
                <a:latin typeface="Bookman Old Style" pitchFamily="18" charset="0"/>
              </a:rPr>
              <a:t>always=</a:t>
            </a:r>
            <a:r>
              <a:rPr lang="el-GR" sz="4000" b="1" dirty="0" smtClean="0">
                <a:latin typeface="Bookman Old Style" pitchFamily="18" charset="0"/>
              </a:rPr>
              <a:t>πάντα</a:t>
            </a:r>
            <a:endParaRPr lang="en-US" sz="4000" b="1" dirty="0" smtClean="0">
              <a:latin typeface="Bookman Old Style" pitchFamily="18" charset="0"/>
            </a:endParaRPr>
          </a:p>
          <a:p>
            <a:r>
              <a:rPr lang="en-US" sz="4000" b="1" dirty="0" smtClean="0">
                <a:latin typeface="Bookman Old Style" pitchFamily="18" charset="0"/>
              </a:rPr>
              <a:t>usually</a:t>
            </a:r>
            <a:r>
              <a:rPr lang="el-GR" sz="4000" b="1" dirty="0" smtClean="0">
                <a:latin typeface="Bookman Old Style" pitchFamily="18" charset="0"/>
              </a:rPr>
              <a:t>=συνήθως</a:t>
            </a:r>
            <a:endParaRPr lang="en-US" sz="4000" b="1" dirty="0" smtClean="0">
              <a:latin typeface="Bookman Old Style" pitchFamily="18" charset="0"/>
            </a:endParaRPr>
          </a:p>
          <a:p>
            <a:r>
              <a:rPr lang="en-US" sz="4000" b="1" dirty="0" smtClean="0">
                <a:latin typeface="Bookman Old Style" pitchFamily="18" charset="0"/>
              </a:rPr>
              <a:t>often</a:t>
            </a:r>
            <a:r>
              <a:rPr lang="el-GR" sz="4000" b="1" dirty="0" smtClean="0">
                <a:latin typeface="Bookman Old Style" pitchFamily="18" charset="0"/>
              </a:rPr>
              <a:t>=συχνά</a:t>
            </a:r>
            <a:endParaRPr lang="en-US" sz="4000" b="1" dirty="0" smtClean="0">
              <a:latin typeface="Bookman Old Style" pitchFamily="18" charset="0"/>
            </a:endParaRPr>
          </a:p>
          <a:p>
            <a:r>
              <a:rPr lang="en-US" sz="4000" b="1" dirty="0" smtClean="0">
                <a:latin typeface="Bookman Old Style" pitchFamily="18" charset="0"/>
              </a:rPr>
              <a:t>sometimes</a:t>
            </a:r>
            <a:r>
              <a:rPr lang="el-GR" sz="4000" b="1" dirty="0" smtClean="0">
                <a:latin typeface="Bookman Old Style" pitchFamily="18" charset="0"/>
              </a:rPr>
              <a:t>=μερικές φορές</a:t>
            </a:r>
            <a:endParaRPr lang="en-US" sz="4000" b="1" dirty="0" smtClean="0">
              <a:latin typeface="Bookman Old Style" pitchFamily="18" charset="0"/>
            </a:endParaRPr>
          </a:p>
          <a:p>
            <a:r>
              <a:rPr lang="en-US" sz="4000" b="1" dirty="0" smtClean="0">
                <a:latin typeface="Bookman Old Style" pitchFamily="18" charset="0"/>
              </a:rPr>
              <a:t>rarely/seldom</a:t>
            </a:r>
            <a:r>
              <a:rPr lang="el-GR" sz="4000" b="1" dirty="0" smtClean="0">
                <a:latin typeface="Bookman Old Style" pitchFamily="18" charset="0"/>
              </a:rPr>
              <a:t>=σπάνια</a:t>
            </a:r>
            <a:endParaRPr lang="en-US" sz="4000" b="1" dirty="0" smtClean="0">
              <a:latin typeface="Bookman Old Style" pitchFamily="18" charset="0"/>
            </a:endParaRPr>
          </a:p>
          <a:p>
            <a:r>
              <a:rPr lang="en-US" sz="4000" b="1" dirty="0" smtClean="0">
                <a:latin typeface="Bookman Old Style" pitchFamily="18" charset="0"/>
              </a:rPr>
              <a:t>never</a:t>
            </a:r>
            <a:r>
              <a:rPr lang="el-GR" sz="4000" b="1" dirty="0" smtClean="0">
                <a:latin typeface="Bookman Old Style" pitchFamily="18" charset="0"/>
              </a:rPr>
              <a:t>=ποτέ</a:t>
            </a:r>
            <a:endParaRPr lang="en-US" sz="4000" b="1" dirty="0" smtClean="0">
              <a:latin typeface="Bookman Old Style" pitchFamily="18" charset="0"/>
            </a:endParaRPr>
          </a:p>
          <a:p>
            <a:endParaRPr lang="el-GR" sz="4000" dirty="0" smtClean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CFF33"/>
          </a:solidFill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Bodoni MT Black" pitchFamily="18" charset="0"/>
              </a:rPr>
              <a:t>Use: </a:t>
            </a:r>
            <a:r>
              <a:rPr lang="el-GR" b="1" dirty="0" smtClean="0">
                <a:solidFill>
                  <a:srgbClr val="C00000"/>
                </a:solidFill>
              </a:rPr>
              <a:t>Χρήση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676400"/>
            <a:ext cx="8077200" cy="156966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3200" dirty="0" smtClean="0">
                <a:latin typeface="Bookman Old Style" pitchFamily="18" charset="0"/>
              </a:rPr>
              <a:t>Τα επιρρήματα συχνότητας μπαίνουν </a:t>
            </a:r>
            <a:r>
              <a:rPr lang="el-GR" sz="3200" b="1" dirty="0" smtClean="0">
                <a:latin typeface="Bookman Old Style" pitchFamily="18" charset="0"/>
              </a:rPr>
              <a:t>πριν</a:t>
            </a:r>
            <a:r>
              <a:rPr lang="el-GR" sz="3200" dirty="0" smtClean="0">
                <a:latin typeface="Bookman Old Style" pitchFamily="18" charset="0"/>
              </a:rPr>
              <a:t> από το κύριο ρήμα σε μία πρόταση.</a:t>
            </a:r>
            <a:endParaRPr lang="el-GR" sz="3200" dirty="0">
              <a:latin typeface="Bookman Old Styl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429000"/>
            <a:ext cx="8229600" cy="2862322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You </a:t>
            </a: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always</a:t>
            </a:r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 play computer games in your free time.</a:t>
            </a:r>
          </a:p>
          <a:p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Does he </a:t>
            </a: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sometimes</a:t>
            </a:r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 collect football cards?</a:t>
            </a:r>
          </a:p>
          <a:p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They </a:t>
            </a: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never</a:t>
            </a:r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 travel by train.</a:t>
            </a:r>
          </a:p>
          <a:p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We don’t </a:t>
            </a: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usually </a:t>
            </a:r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wake up late.</a:t>
            </a:r>
            <a:endParaRPr lang="el-GR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Exceptions-=E</a:t>
            </a:r>
            <a:r>
              <a:rPr lang="el-GR" dirty="0" smtClean="0">
                <a:solidFill>
                  <a:srgbClr val="FF0000"/>
                </a:solidFill>
              </a:rPr>
              <a:t>ξαιρέσεις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143001"/>
            <a:ext cx="8534400" cy="526297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Τα επιρρήματα συχνότητας μπαίνουν </a:t>
            </a:r>
            <a:r>
              <a:rPr lang="el-G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μετά</a:t>
            </a:r>
            <a:r>
              <a:rPr lang="el-G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 το ρήμα</a:t>
            </a:r>
          </a:p>
          <a:p>
            <a:r>
              <a:rPr lang="el-G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be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 (</a:t>
            </a:r>
            <a:r>
              <a:rPr lang="el-G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είμαι).</a:t>
            </a:r>
          </a:p>
          <a:p>
            <a:endParaRPr lang="el-GR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Bookman Old Style" pitchFamily="18" charset="0"/>
            </a:endParaRPr>
          </a:p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He is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always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 happy.</a:t>
            </a:r>
          </a:p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She is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never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 lazy.</a:t>
            </a:r>
          </a:p>
          <a:p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 Τα επιρρήματα συχνότητας μπαίνουν </a:t>
            </a:r>
            <a:r>
              <a:rPr lang="el-G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μετά</a:t>
            </a:r>
            <a:r>
              <a:rPr lang="el-G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 τα ρήματα</a:t>
            </a:r>
          </a:p>
          <a:p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must, can, may.</a:t>
            </a:r>
          </a:p>
          <a:p>
            <a:endParaRPr lang="en-US" sz="2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Bookman Old Style" pitchFamily="18" charset="0"/>
            </a:endParaRPr>
          </a:p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You must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always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 be quiet.</a:t>
            </a:r>
          </a:p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They can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often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walk to school.</a:t>
            </a:r>
          </a:p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You may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sometimes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 visit me.</a:t>
            </a:r>
            <a:r>
              <a:rPr lang="el-G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 </a:t>
            </a: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Bookman Old Style" pitchFamily="18" charset="0"/>
            </a:endParaRPr>
          </a:p>
          <a:p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Bookman Old Style" pitchFamily="18" charset="0"/>
            </a:endParaRPr>
          </a:p>
          <a:p>
            <a:pPr lvl="1">
              <a:buFont typeface="Wingdings" pitchFamily="2" charset="2"/>
              <a:buChar char="Ø"/>
            </a:pPr>
            <a:endParaRPr lang="el-GR" sz="2400" dirty="0">
              <a:solidFill>
                <a:schemeClr val="tx2">
                  <a:lumMod val="60000"/>
                  <a:lumOff val="40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120</Words>
  <Application>Microsoft Office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FREQUENCY ADVERBS</vt:lpstr>
      <vt:lpstr>Use: Χρήση</vt:lpstr>
      <vt:lpstr>Exceptions-=Eξαιρέσεις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FREQUENCY ADVERBS</dc:title>
  <dc:creator>Annas</dc:creator>
  <cp:lastModifiedBy>Annas</cp:lastModifiedBy>
  <cp:revision>4</cp:revision>
  <dcterms:created xsi:type="dcterms:W3CDTF">2006-08-16T00:00:00Z</dcterms:created>
  <dcterms:modified xsi:type="dcterms:W3CDTF">2020-05-25T08:30:41Z</dcterms:modified>
</cp:coreProperties>
</file>