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</p:sldIdLst>
  <p:sldSz cx="12192000" cy="6858000"/>
  <p:notesSz cx="6858000" cy="9144000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2" d="100"/>
          <a:sy n="72" d="100"/>
        </p:scale>
        <p:origin x="90" y="2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Υπότιτλος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l-GR" smtClean="0"/>
              <a:t>Κάντε κλικ για να επεξεργαστείτε τον υπότιτλο του υποδείγματος</a:t>
            </a:r>
            <a:endParaRPr lang="el-GR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E65A1B-BB89-48EA-91D9-28796C10AA8A}" type="datetimeFigureOut">
              <a:rPr lang="el-GR" smtClean="0"/>
              <a:t>17/11/2023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3A5B47-D60B-4D79-9B24-C7DDC7012145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198736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κατακόρυφου κειμένου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 smtClean="0"/>
              <a:t>Επεξεργασία 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E65A1B-BB89-48EA-91D9-28796C10AA8A}" type="datetimeFigureOut">
              <a:rPr lang="el-GR" smtClean="0"/>
              <a:t>17/11/2023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3A5B47-D60B-4D79-9B24-C7DDC7012145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4164897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Κατακόρυφος τίτλος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κατακόρυφου κειμένου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l-GR" smtClean="0"/>
              <a:t>Επεξεργασία 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E65A1B-BB89-48EA-91D9-28796C10AA8A}" type="datetimeFigureOut">
              <a:rPr lang="el-GR" smtClean="0"/>
              <a:t>17/11/2023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3A5B47-D60B-4D79-9B24-C7DDC7012145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269863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 smtClean="0"/>
              <a:t>Επεξεργασία 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E65A1B-BB89-48EA-91D9-28796C10AA8A}" type="datetimeFigureOut">
              <a:rPr lang="el-GR" smtClean="0"/>
              <a:t>17/11/2023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3A5B47-D60B-4D79-9B24-C7DDC7012145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7963813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 smtClean="0"/>
              <a:t>Επεξεργασία στυλ υποδείγματος κειμένου</a:t>
            </a:r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E65A1B-BB89-48EA-91D9-28796C10AA8A}" type="datetimeFigureOut">
              <a:rPr lang="el-GR" smtClean="0"/>
              <a:t>17/11/2023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3A5B47-D60B-4D79-9B24-C7DDC7012145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0272032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περιεχομένου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l-GR" smtClean="0"/>
              <a:t>Επεξεργασία 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περιεχομένου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l-GR" smtClean="0"/>
              <a:t>Επεξεργασία 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Θέση ημερομηνίας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E65A1B-BB89-48EA-91D9-28796C10AA8A}" type="datetimeFigureOut">
              <a:rPr lang="el-GR" smtClean="0"/>
              <a:t>17/11/2023</a:t>
            </a:fld>
            <a:endParaRPr lang="el-GR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3A5B47-D60B-4D79-9B24-C7DDC7012145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0166577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Επεξεργασία στυλ υποδείγματος κειμένου</a:t>
            </a:r>
          </a:p>
        </p:txBody>
      </p:sp>
      <p:sp>
        <p:nvSpPr>
          <p:cNvPr id="4" name="Θέση περιεχομένου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l-GR" smtClean="0"/>
              <a:t>Επεξεργασία 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Θέση κειμένου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Επεξεργασία στυλ υποδείγματος κειμένου</a:t>
            </a:r>
          </a:p>
        </p:txBody>
      </p:sp>
      <p:sp>
        <p:nvSpPr>
          <p:cNvPr id="6" name="Θέση περιεχομένου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l-GR" smtClean="0"/>
              <a:t>Επεξεργασία 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7" name="Θέση ημερομηνίας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E65A1B-BB89-48EA-91D9-28796C10AA8A}" type="datetimeFigureOut">
              <a:rPr lang="el-GR" smtClean="0"/>
              <a:t>17/11/2023</a:t>
            </a:fld>
            <a:endParaRPr lang="el-GR"/>
          </a:p>
        </p:txBody>
      </p:sp>
      <p:sp>
        <p:nvSpPr>
          <p:cNvPr id="8" name="Θέση υποσέλιδου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Θέση αριθμού διαφάνειας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3A5B47-D60B-4D79-9B24-C7DDC7012145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9227350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ημερομηνίας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E65A1B-BB89-48EA-91D9-28796C10AA8A}" type="datetimeFigureOut">
              <a:rPr lang="el-GR" smtClean="0"/>
              <a:t>17/11/2023</a:t>
            </a:fld>
            <a:endParaRPr lang="el-GR"/>
          </a:p>
        </p:txBody>
      </p:sp>
      <p:sp>
        <p:nvSpPr>
          <p:cNvPr id="4" name="Θέση υποσέλιδου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Θέση αριθμού διαφάνειας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3A5B47-D60B-4D79-9B24-C7DDC7012145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4864282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ημερομηνίας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E65A1B-BB89-48EA-91D9-28796C10AA8A}" type="datetimeFigureOut">
              <a:rPr lang="el-GR" smtClean="0"/>
              <a:t>17/11/2023</a:t>
            </a:fld>
            <a:endParaRPr lang="el-GR"/>
          </a:p>
        </p:txBody>
      </p:sp>
      <p:sp>
        <p:nvSpPr>
          <p:cNvPr id="3" name="Θέση υποσέλιδου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3A5B47-D60B-4D79-9B24-C7DDC7012145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8898339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 smtClean="0"/>
              <a:t>Επεξεργασία 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κειμένου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 smtClean="0"/>
              <a:t>Επεξεργασία στυλ υποδείγματος κειμένου</a:t>
            </a:r>
          </a:p>
        </p:txBody>
      </p:sp>
      <p:sp>
        <p:nvSpPr>
          <p:cNvPr id="5" name="Θέση ημερομηνίας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E65A1B-BB89-48EA-91D9-28796C10AA8A}" type="datetimeFigureOut">
              <a:rPr lang="el-GR" smtClean="0"/>
              <a:t>17/11/2023</a:t>
            </a:fld>
            <a:endParaRPr lang="el-GR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3A5B47-D60B-4D79-9B24-C7DDC7012145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1961358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εικόνας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GR"/>
          </a:p>
        </p:txBody>
      </p:sp>
      <p:sp>
        <p:nvSpPr>
          <p:cNvPr id="4" name="Θέση κειμένου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 smtClean="0"/>
              <a:t>Επεξεργασία στυλ υποδείγματος κειμένου</a:t>
            </a:r>
          </a:p>
        </p:txBody>
      </p:sp>
      <p:sp>
        <p:nvSpPr>
          <p:cNvPr id="5" name="Θέση ημερομηνίας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E65A1B-BB89-48EA-91D9-28796C10AA8A}" type="datetimeFigureOut">
              <a:rPr lang="el-GR" smtClean="0"/>
              <a:t>17/11/2023</a:t>
            </a:fld>
            <a:endParaRPr lang="el-GR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3A5B47-D60B-4D79-9B24-C7DDC7012145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9630202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τίτλου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 smtClean="0"/>
              <a:t>Επεξεργασία 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E65A1B-BB89-48EA-91D9-28796C10AA8A}" type="datetimeFigureOut">
              <a:rPr lang="el-GR" smtClean="0"/>
              <a:t>17/11/2023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3A5B47-D60B-4D79-9B24-C7DDC7012145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3775914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ctrTitle"/>
          </p:nvPr>
        </p:nvSpPr>
        <p:spPr>
          <a:xfrm>
            <a:off x="1524000" y="715618"/>
            <a:ext cx="8706678" cy="1020417"/>
          </a:xfrm>
        </p:spPr>
        <p:txBody>
          <a:bodyPr>
            <a:normAutofit fontScale="90000"/>
          </a:bodyPr>
          <a:lstStyle/>
          <a:p>
            <a:r>
              <a:rPr lang="el-GR" sz="1800" b="1" dirty="0" smtClean="0">
                <a:latin typeface="Comic Sans MS" panose="030F0702030302020204" pitchFamily="66" charset="0"/>
              </a:rPr>
              <a:t>Μεταξωτά, καλαματιανά μαντήλια</a:t>
            </a:r>
            <a:br>
              <a:rPr lang="el-GR" sz="1800" b="1" dirty="0" smtClean="0">
                <a:latin typeface="Comic Sans MS" panose="030F0702030302020204" pitchFamily="66" charset="0"/>
              </a:rPr>
            </a:br>
            <a:r>
              <a:rPr lang="el-GR" sz="1800" b="1" dirty="0" smtClean="0">
                <a:latin typeface="Comic Sans MS" panose="030F0702030302020204" pitchFamily="66" charset="0"/>
              </a:rPr>
              <a:t>«Η ωραία Καλαμάτα</a:t>
            </a:r>
            <a:r>
              <a:rPr lang="el-GR" sz="1800" b="1" dirty="0" smtClean="0">
                <a:latin typeface="Comic Sans MS" panose="030F0702030302020204" pitchFamily="66" charset="0"/>
              </a:rPr>
              <a:t>»</a:t>
            </a:r>
            <a:br>
              <a:rPr lang="el-GR" sz="1800" b="1" dirty="0" smtClean="0">
                <a:latin typeface="Comic Sans MS" panose="030F0702030302020204" pitchFamily="66" charset="0"/>
              </a:rPr>
            </a:br>
            <a:r>
              <a:rPr lang="el-GR" sz="1800" dirty="0">
                <a:latin typeface="Comic Sans MS" panose="030F0702030302020204" pitchFamily="66" charset="0"/>
              </a:rPr>
              <a:t/>
            </a:r>
            <a:br>
              <a:rPr lang="el-GR" sz="1800" dirty="0">
                <a:latin typeface="Comic Sans MS" panose="030F0702030302020204" pitchFamily="66" charset="0"/>
              </a:rPr>
            </a:br>
            <a:endParaRPr lang="el-GR" sz="1800" dirty="0">
              <a:latin typeface="Comic Sans MS" panose="030F0702030302020204" pitchFamily="66" charset="0"/>
            </a:endParaRPr>
          </a:p>
        </p:txBody>
      </p:sp>
      <p:sp>
        <p:nvSpPr>
          <p:cNvPr id="3" name="Υπότιτλος 2"/>
          <p:cNvSpPr>
            <a:spLocks noGrp="1"/>
          </p:cNvSpPr>
          <p:nvPr>
            <p:ph type="subTitle" idx="1"/>
          </p:nvPr>
        </p:nvSpPr>
        <p:spPr>
          <a:xfrm>
            <a:off x="1524000" y="3220278"/>
            <a:ext cx="9144000" cy="2037522"/>
          </a:xfrm>
        </p:spPr>
        <p:txBody>
          <a:bodyPr>
            <a:normAutofit/>
          </a:bodyPr>
          <a:lstStyle/>
          <a:p>
            <a:r>
              <a:rPr lang="el-GR" sz="1800" dirty="0" smtClean="0">
                <a:latin typeface="Comic Sans MS" panose="030F0702030302020204" pitchFamily="66" charset="0"/>
              </a:rPr>
              <a:t>Με ένα μαντήλι, χορεύεις!</a:t>
            </a:r>
            <a:endParaRPr lang="el-GR" sz="1800" dirty="0">
              <a:latin typeface="Comic Sans MS" panose="030F0702030302020204" pitchFamily="66" charset="0"/>
            </a:endParaRPr>
          </a:p>
        </p:txBody>
      </p:sp>
      <p:pic>
        <p:nvPicPr>
          <p:cNvPr id="4" name="Σκηνή 1η - Διαφήμιση 2η - Μαντήλια Καλαματιανά - Η ωραία Καλαμάτα - χορός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048000" y="3602037"/>
            <a:ext cx="6096000" cy="2891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20290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161104" cy="1026353"/>
          </a:xfrm>
        </p:spPr>
        <p:txBody>
          <a:bodyPr>
            <a:normAutofit/>
          </a:bodyPr>
          <a:lstStyle/>
          <a:p>
            <a:r>
              <a:rPr lang="el-GR" sz="1800" dirty="0" smtClean="0">
                <a:latin typeface="Comic Sans MS" panose="030F0702030302020204" pitchFamily="66" charset="0"/>
              </a:rPr>
              <a:t>Με ένα μαντήλι, χαίρεσαι! </a:t>
            </a:r>
            <a:endParaRPr lang="el-GR" sz="1800" dirty="0">
              <a:latin typeface="Comic Sans MS" panose="030F0702030302020204" pitchFamily="66" charset="0"/>
            </a:endParaRPr>
          </a:p>
        </p:txBody>
      </p:sp>
      <p:pic>
        <p:nvPicPr>
          <p:cNvPr id="4" name="Σκηνή 2 -Διαφήμιση 2η - Μαντήλια Η ωραία Καλαμάτα - Τυφλόμυγα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312988" y="1825625"/>
            <a:ext cx="7567612" cy="4351338"/>
          </a:xfrm>
        </p:spPr>
      </p:pic>
    </p:spTree>
    <p:extLst>
      <p:ext uri="{BB962C8B-B14F-4D97-AF65-F5344CB8AC3E}">
        <p14:creationId xmlns:p14="http://schemas.microsoft.com/office/powerpoint/2010/main" val="1263921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1800" dirty="0" smtClean="0">
                <a:latin typeface="Comic Sans MS" panose="030F0702030302020204" pitchFamily="66" charset="0"/>
              </a:rPr>
              <a:t>Με ένα μαντήλι, εκφράζεις τα συναισθήματά σου!</a:t>
            </a:r>
            <a:br>
              <a:rPr lang="el-GR" sz="1800" dirty="0" smtClean="0">
                <a:latin typeface="Comic Sans MS" panose="030F0702030302020204" pitchFamily="66" charset="0"/>
              </a:rPr>
            </a:br>
            <a:endParaRPr lang="el-GR" sz="1800" dirty="0">
              <a:latin typeface="Comic Sans MS" panose="030F0702030302020204" pitchFamily="66" charset="0"/>
            </a:endParaRPr>
          </a:p>
        </p:txBody>
      </p:sp>
      <p:pic>
        <p:nvPicPr>
          <p:cNvPr id="4" name="Σκηνή 3η -ποχαιρετισμός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845050" y="1825625"/>
            <a:ext cx="2501900" cy="4351338"/>
          </a:xfrm>
        </p:spPr>
      </p:pic>
    </p:spTree>
    <p:extLst>
      <p:ext uri="{BB962C8B-B14F-4D97-AF65-F5344CB8AC3E}">
        <p14:creationId xmlns:p14="http://schemas.microsoft.com/office/powerpoint/2010/main" val="3898406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1800" dirty="0" smtClean="0">
                <a:latin typeface="Comic Sans MS" panose="030F0702030302020204" pitchFamily="66" charset="0"/>
              </a:rPr>
              <a:t>Με ένα μαντήλι, ομορφαίνεις! </a:t>
            </a:r>
            <a:br>
              <a:rPr lang="el-GR" sz="1800" dirty="0" smtClean="0">
                <a:latin typeface="Comic Sans MS" panose="030F0702030302020204" pitchFamily="66" charset="0"/>
              </a:rPr>
            </a:br>
            <a:endParaRPr lang="el-GR" sz="1800" dirty="0">
              <a:latin typeface="Comic Sans MS" panose="030F0702030302020204" pitchFamily="66" charset="0"/>
            </a:endParaRPr>
          </a:p>
        </p:txBody>
      </p:sp>
      <p:pic>
        <p:nvPicPr>
          <p:cNvPr id="4" name="Σκηνή 4η - Καλλωπισμός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845050" y="1825625"/>
            <a:ext cx="2501900" cy="4351338"/>
          </a:xfrm>
        </p:spPr>
      </p:pic>
    </p:spTree>
    <p:extLst>
      <p:ext uri="{BB962C8B-B14F-4D97-AF65-F5344CB8AC3E}">
        <p14:creationId xmlns:p14="http://schemas.microsoft.com/office/powerpoint/2010/main" val="7678374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15536"/>
          </a:xfrm>
        </p:spPr>
        <p:txBody>
          <a:bodyPr>
            <a:normAutofit/>
          </a:bodyPr>
          <a:lstStyle/>
          <a:p>
            <a:r>
              <a:rPr lang="el-GR" sz="1800" dirty="0" smtClean="0">
                <a:latin typeface="Comic Sans MS" panose="030F0702030302020204" pitchFamily="66" charset="0"/>
              </a:rPr>
              <a:t>Με ένα μαντήλι, αναζωογονείσαι!</a:t>
            </a:r>
            <a:endParaRPr lang="el-GR" sz="1800" dirty="0">
              <a:latin typeface="Comic Sans MS" panose="030F0702030302020204" pitchFamily="66" charset="0"/>
            </a:endParaRPr>
          </a:p>
        </p:txBody>
      </p:sp>
      <p:pic>
        <p:nvPicPr>
          <p:cNvPr id="4" name="Σκηνή 5η - Αναζωογόνηση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845050" y="1825625"/>
            <a:ext cx="2501900" cy="4351338"/>
          </a:xfrm>
        </p:spPr>
      </p:pic>
    </p:spTree>
    <p:extLst>
      <p:ext uri="{BB962C8B-B14F-4D97-AF65-F5344CB8AC3E}">
        <p14:creationId xmlns:p14="http://schemas.microsoft.com/office/powerpoint/2010/main" val="25577229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1315278" y="225288"/>
            <a:ext cx="10515600" cy="1192695"/>
          </a:xfrm>
        </p:spPr>
        <p:txBody>
          <a:bodyPr>
            <a:normAutofit/>
          </a:bodyPr>
          <a:lstStyle/>
          <a:p>
            <a:r>
              <a:rPr lang="el-GR" sz="1800" dirty="0" smtClean="0">
                <a:latin typeface="Comic Sans MS" panose="030F0702030302020204" pitchFamily="66" charset="0"/>
                <a:cs typeface="Arial" panose="020B0604020202020204" pitchFamily="34" charset="0"/>
              </a:rPr>
              <a:t>Γνήσια, μεταξωτά μαντήλια «Η ωραία Καλαμάτα»</a:t>
            </a:r>
            <a:br>
              <a:rPr lang="el-GR" sz="1800" dirty="0" smtClean="0">
                <a:latin typeface="Comic Sans MS" panose="030F0702030302020204" pitchFamily="66" charset="0"/>
                <a:cs typeface="Arial" panose="020B0604020202020204" pitchFamily="34" charset="0"/>
              </a:rPr>
            </a:br>
            <a:r>
              <a:rPr lang="el-GR" sz="1800" dirty="0" smtClean="0">
                <a:latin typeface="Comic Sans MS" panose="030F0702030302020204" pitchFamily="66" charset="0"/>
                <a:cs typeface="Arial" panose="020B0604020202020204" pitchFamily="34" charset="0"/>
              </a:rPr>
              <a:t>Ένα μαντήλι, μεταξωτό από την Καλαμάτα συνοδεύει κάθε μας στιγμή στης ζωής τη στράτα</a:t>
            </a:r>
            <a:r>
              <a:rPr lang="el-GR" sz="1800" dirty="0" smtClean="0">
                <a:latin typeface="Comic Sans MS" panose="030F0702030302020204" pitchFamily="66" charset="0"/>
              </a:rPr>
              <a:t>!</a:t>
            </a:r>
            <a:endParaRPr lang="el-GR" sz="1800" dirty="0">
              <a:latin typeface="Comic Sans MS" panose="030F0702030302020204" pitchFamily="66" charset="0"/>
            </a:endParaRPr>
          </a:p>
        </p:txBody>
      </p:sp>
      <p:pic>
        <p:nvPicPr>
          <p:cNvPr id="4" name="Σκηνή 6η - Τελική σκηνή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312988" y="1825625"/>
            <a:ext cx="7567612" cy="4351338"/>
          </a:xfrm>
        </p:spPr>
      </p:pic>
    </p:spTree>
    <p:extLst>
      <p:ext uri="{BB962C8B-B14F-4D97-AF65-F5344CB8AC3E}">
        <p14:creationId xmlns:p14="http://schemas.microsoft.com/office/powerpoint/2010/main" val="309520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</TotalTime>
  <Words>46</Words>
  <Application>Microsoft Office PowerPoint</Application>
  <PresentationFormat>Ευρεία οθόνη</PresentationFormat>
  <Paragraphs>7</Paragraphs>
  <Slides>6</Slides>
  <Notes>0</Notes>
  <HiddenSlides>0</HiddenSlides>
  <MMClips>6</MMClips>
  <ScaleCrop>false</ScaleCrop>
  <HeadingPairs>
    <vt:vector size="6" baseType="variant">
      <vt:variant>
        <vt:lpstr>Γραμματοσειρές που χρησιμοποιούνται</vt:lpstr>
      </vt:variant>
      <vt:variant>
        <vt:i4>4</vt:i4>
      </vt:variant>
      <vt:variant>
        <vt:lpstr>Θέμα</vt:lpstr>
      </vt:variant>
      <vt:variant>
        <vt:i4>1</vt:i4>
      </vt:variant>
      <vt:variant>
        <vt:lpstr>Τίτλοι διαφανειών</vt:lpstr>
      </vt:variant>
      <vt:variant>
        <vt:i4>6</vt:i4>
      </vt:variant>
    </vt:vector>
  </HeadingPairs>
  <TitlesOfParts>
    <vt:vector size="11" baseType="lpstr">
      <vt:lpstr>Arial</vt:lpstr>
      <vt:lpstr>Calibri</vt:lpstr>
      <vt:lpstr>Calibri Light</vt:lpstr>
      <vt:lpstr>Comic Sans MS</vt:lpstr>
      <vt:lpstr>Θέμα του Office</vt:lpstr>
      <vt:lpstr>Μεταξωτά, καλαματιανά μαντήλια «Η ωραία Καλαμάτα»  </vt:lpstr>
      <vt:lpstr>Με ένα μαντήλι, χαίρεσαι! </vt:lpstr>
      <vt:lpstr>Με ένα μαντήλι, εκφράζεις τα συναισθήματά σου! </vt:lpstr>
      <vt:lpstr>Με ένα μαντήλι, ομορφαίνεις!  </vt:lpstr>
      <vt:lpstr>Με ένα μαντήλι, αναζωογονείσαι!</vt:lpstr>
      <vt:lpstr>Γνήσια, μεταξωτά μαντήλια «Η ωραία Καλαμάτα» Ένα μαντήλι, μεταξωτό από την Καλαμάτα συνοδεύει κάθε μας στιγμή στης ζωής τη στράτα!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Μεταξωτά, καλαματιανά μαντήλια «Η ωραία Καλαμάτα»</dc:title>
  <dc:creator>Panagiota</dc:creator>
  <cp:lastModifiedBy>Panagiota</cp:lastModifiedBy>
  <cp:revision>5</cp:revision>
  <dcterms:created xsi:type="dcterms:W3CDTF">2023-11-17T10:07:31Z</dcterms:created>
  <dcterms:modified xsi:type="dcterms:W3CDTF">2023-11-17T10:23:51Z</dcterms:modified>
</cp:coreProperties>
</file>