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0" name="19 - Υπότιτλος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ύλεμα μίας γωνίας ορθογωνίου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- Θέση τίτλου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DBC5F93-16C1-4ECA-B03E-D91FBB284982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E1AAF0F-65CB-4086-828E-1E8C255A2E9A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8072494" cy="3000396"/>
          </a:xfrm>
        </p:spPr>
        <p:txBody>
          <a:bodyPr>
            <a:normAutofit/>
          </a:bodyPr>
          <a:lstStyle/>
          <a:p>
            <a:r>
              <a:rPr lang="el-GR" dirty="0" smtClean="0"/>
              <a:t>Α.7.2. </a:t>
            </a:r>
            <a:r>
              <a:rPr lang="el-GR" dirty="0" smtClean="0"/>
              <a:t>Απόλυτη Τιμή Ρητού – Αντίθετοι ρητοί – Σύγκριση ρητών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857364"/>
            <a:ext cx="7140089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71472" y="571480"/>
            <a:ext cx="77867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	Πόσες μονάδες απέχουν από την αρχή Ο του άξονα τα σημεία Α, Β, Γ και Δ.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l-G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071539" y="3214686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Α </a:t>
            </a:r>
            <a:r>
              <a:rPr lang="el-GR" dirty="0" smtClean="0">
                <a:sym typeface="Wingdings" pitchFamily="2" charset="2"/>
              </a:rPr>
              <a:t> Ευθύγραμμο τμήμα ΟΑ   </a:t>
            </a:r>
            <a:endParaRPr lang="el-GR" dirty="0"/>
          </a:p>
        </p:txBody>
      </p:sp>
      <p:sp>
        <p:nvSpPr>
          <p:cNvPr id="9" name="8 - TextBox"/>
          <p:cNvSpPr txBox="1"/>
          <p:nvPr/>
        </p:nvSpPr>
        <p:spPr>
          <a:xfrm>
            <a:off x="5214942" y="3214686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1 μονάδα</a:t>
            </a:r>
            <a:endParaRPr lang="el-GR" dirty="0"/>
          </a:p>
        </p:txBody>
      </p:sp>
      <p:sp>
        <p:nvSpPr>
          <p:cNvPr id="10" name="9 - TextBox"/>
          <p:cNvSpPr txBox="1"/>
          <p:nvPr/>
        </p:nvSpPr>
        <p:spPr>
          <a:xfrm>
            <a:off x="1071538" y="385762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Β </a:t>
            </a:r>
            <a:r>
              <a:rPr lang="el-GR" dirty="0" smtClean="0">
                <a:sym typeface="Wingdings" pitchFamily="2" charset="2"/>
              </a:rPr>
              <a:t> Ευθύγραμμο τμήμα ΟΒ   </a:t>
            </a:r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5214941" y="3857628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3</a:t>
            </a:r>
            <a:r>
              <a:rPr lang="el-GR" dirty="0" smtClean="0"/>
              <a:t> μονάδα</a:t>
            </a:r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1071538" y="435769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Γ </a:t>
            </a:r>
            <a:r>
              <a:rPr lang="el-GR" dirty="0" smtClean="0">
                <a:sym typeface="Wingdings" pitchFamily="2" charset="2"/>
              </a:rPr>
              <a:t> Ευθύγραμμο τμήμα ΟΓ   </a:t>
            </a:r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5214941" y="4357694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5</a:t>
            </a:r>
            <a:r>
              <a:rPr lang="el-GR" dirty="0" smtClean="0"/>
              <a:t> μονάδα</a:t>
            </a:r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1071538" y="492919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Το Δ </a:t>
            </a:r>
            <a:r>
              <a:rPr lang="el-GR" dirty="0" smtClean="0">
                <a:sym typeface="Wingdings" pitchFamily="2" charset="2"/>
              </a:rPr>
              <a:t> Ευθύγραμμο τμήμα ΟΔ   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5214941" y="4929198"/>
            <a:ext cx="1266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4 μονάδα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27540"/>
          </a:xfrm>
        </p:spPr>
        <p:txBody>
          <a:bodyPr/>
          <a:lstStyle/>
          <a:p>
            <a:r>
              <a:rPr lang="el-GR" dirty="0" smtClean="0"/>
              <a:t>Η</a:t>
            </a:r>
            <a:r>
              <a:rPr lang="el-GR" b="1" dirty="0" smtClean="0"/>
              <a:t> απόλυτη τιμή</a:t>
            </a:r>
            <a:r>
              <a:rPr lang="el-GR" dirty="0" smtClean="0"/>
              <a:t> ενός αριθμού α εκφράζει την απόσταση του σημείου με </a:t>
            </a:r>
            <a:r>
              <a:rPr lang="el-GR" dirty="0" err="1" smtClean="0"/>
              <a:t>τετμημένη</a:t>
            </a:r>
            <a:r>
              <a:rPr lang="el-GR" dirty="0" smtClean="0"/>
              <a:t> α από το 0 </a:t>
            </a:r>
            <a:r>
              <a:rPr lang="el-GR" dirty="0" smtClean="0"/>
              <a:t>και συμβολίζεται </a:t>
            </a:r>
            <a:r>
              <a:rPr lang="el-GR" dirty="0" smtClean="0"/>
              <a:t>με</a:t>
            </a:r>
            <a:r>
              <a:rPr lang="el-GR" b="1" dirty="0" smtClean="0"/>
              <a:t> |α</a:t>
            </a:r>
            <a:r>
              <a:rPr lang="el-GR" b="1" dirty="0" smtClean="0"/>
              <a:t>|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algn="ctr">
              <a:buNone/>
            </a:pPr>
            <a:r>
              <a:rPr lang="el-GR" dirty="0" err="1" smtClean="0"/>
              <a:t>π,χ</a:t>
            </a:r>
            <a:r>
              <a:rPr lang="el-GR" dirty="0" smtClean="0"/>
              <a:t>, |4| = 4 </a:t>
            </a:r>
            <a:r>
              <a:rPr lang="el-GR" dirty="0" smtClean="0"/>
              <a:t>και</a:t>
            </a:r>
            <a:r>
              <a:rPr lang="el-GR" dirty="0" smtClean="0"/>
              <a:t> |-5| = 5. </a:t>
            </a:r>
            <a:endParaRPr lang="el-GR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857628"/>
            <a:ext cx="728667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TextBox"/>
          <p:cNvSpPr txBox="1"/>
          <p:nvPr/>
        </p:nvSpPr>
        <p:spPr>
          <a:xfrm>
            <a:off x="4548958" y="4071942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Ο</a:t>
            </a:r>
            <a:endParaRPr lang="el-GR" b="1" dirty="0"/>
          </a:p>
        </p:txBody>
      </p:sp>
      <p:sp>
        <p:nvSpPr>
          <p:cNvPr id="7" name="6 - TextBox"/>
          <p:cNvSpPr txBox="1"/>
          <p:nvPr/>
        </p:nvSpPr>
        <p:spPr>
          <a:xfrm>
            <a:off x="3286116" y="3071810"/>
            <a:ext cx="1204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ΟΑ  = 4</a:t>
            </a:r>
            <a:endParaRPr lang="el-GR" sz="2000" dirty="0"/>
          </a:p>
        </p:txBody>
      </p:sp>
      <p:sp>
        <p:nvSpPr>
          <p:cNvPr id="8" name="7 - TextBox"/>
          <p:cNvSpPr txBox="1"/>
          <p:nvPr/>
        </p:nvSpPr>
        <p:spPr>
          <a:xfrm>
            <a:off x="5357818" y="3071810"/>
            <a:ext cx="1205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ΟΒ  = 5</a:t>
            </a:r>
            <a:endParaRPr lang="el-GR" sz="2000" dirty="0"/>
          </a:p>
        </p:txBody>
      </p:sp>
      <p:sp>
        <p:nvSpPr>
          <p:cNvPr id="9" name="8 - Ορθογώνιο"/>
          <p:cNvSpPr/>
          <p:nvPr/>
        </p:nvSpPr>
        <p:spPr>
          <a:xfrm>
            <a:off x="500034" y="5643578"/>
            <a:ext cx="81439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/>
              <a:t>Η απόλυτη τιμή ενός ρητού αριθμού α είναι</a:t>
            </a:r>
            <a:r>
              <a:rPr lang="el-GR" sz="2000" b="1" i="1" dirty="0" smtClean="0"/>
              <a:t> </a:t>
            </a:r>
            <a:r>
              <a:rPr lang="el-GR" sz="2000" b="1" dirty="0" smtClean="0"/>
              <a:t>πάντα θετικός αριθμός.</a:t>
            </a:r>
            <a:endParaRPr lang="el-G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357166"/>
            <a:ext cx="8501122" cy="6041920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Αντίθετοι</a:t>
            </a:r>
            <a:r>
              <a:rPr lang="el-GR" sz="2400" dirty="0" smtClean="0"/>
              <a:t> ονομάζονται δύο αριθμοί που είναι ετερόσημοι και έχουν την ίδια απόλυτη τιμή</a:t>
            </a:r>
            <a:r>
              <a:rPr lang="el-GR" sz="2400" dirty="0" smtClean="0"/>
              <a:t>.</a:t>
            </a:r>
          </a:p>
          <a:p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π.χ. το </a:t>
            </a:r>
            <a:r>
              <a:rPr lang="el-GR" sz="2400" dirty="0" smtClean="0"/>
              <a:t>3 </a:t>
            </a:r>
            <a:r>
              <a:rPr lang="el-GR" sz="2400" dirty="0" smtClean="0"/>
              <a:t>και το </a:t>
            </a:r>
            <a:r>
              <a:rPr lang="el-GR" sz="2400" dirty="0" smtClean="0"/>
              <a:t>-3 </a:t>
            </a:r>
            <a:r>
              <a:rPr lang="el-GR" sz="2400" dirty="0" smtClean="0"/>
              <a:t>είναι αντίθετοι, γιατί είναι ετερόσημοι και </a:t>
            </a:r>
            <a:r>
              <a:rPr lang="el-GR" sz="2400" dirty="0" smtClean="0"/>
              <a:t>|3| </a:t>
            </a:r>
            <a:r>
              <a:rPr lang="el-GR" sz="2400" dirty="0" smtClean="0"/>
              <a:t>= </a:t>
            </a:r>
            <a:r>
              <a:rPr lang="el-GR" sz="2400" dirty="0" smtClean="0"/>
              <a:t>|-3| </a:t>
            </a:r>
            <a:r>
              <a:rPr lang="el-GR" sz="2400" dirty="0" smtClean="0"/>
              <a:t>= </a:t>
            </a:r>
            <a:r>
              <a:rPr lang="el-GR" sz="2400" dirty="0" smtClean="0"/>
              <a:t>3.</a:t>
            </a:r>
            <a:endParaRPr lang="el-GR" sz="2400" dirty="0" smtClean="0"/>
          </a:p>
          <a:p>
            <a:r>
              <a:rPr lang="el-GR" sz="2400" dirty="0" smtClean="0"/>
              <a:t>Ο αντίθετος του χ είναι ο -χ.</a:t>
            </a:r>
          </a:p>
          <a:p>
            <a:r>
              <a:rPr lang="el-GR" sz="2400" dirty="0" smtClean="0"/>
              <a:t>Η απόλυτη τιμή ενός θετικού αριθμού είναι ο ίδιος ο αριθμός</a:t>
            </a:r>
            <a:r>
              <a:rPr lang="el-GR" sz="2400" dirty="0" smtClean="0"/>
              <a:t>.</a:t>
            </a:r>
            <a:r>
              <a:rPr lang="el-GR" sz="2400" dirty="0" smtClean="0"/>
              <a:t> </a:t>
            </a:r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π.χ</a:t>
            </a:r>
            <a:r>
              <a:rPr lang="el-GR" sz="2400" dirty="0" smtClean="0"/>
              <a:t>. |+23| = </a:t>
            </a:r>
            <a:r>
              <a:rPr lang="el-GR" sz="2400" dirty="0" smtClean="0"/>
              <a:t>23</a:t>
            </a:r>
          </a:p>
          <a:p>
            <a:endParaRPr lang="el-GR" sz="2400" dirty="0" smtClean="0"/>
          </a:p>
          <a:p>
            <a:r>
              <a:rPr lang="el-GR" sz="2400" dirty="0" smtClean="0"/>
              <a:t>Η απόλυτη τιμή ενός αρνητικού αριθμού είναι ο αντίθετός του</a:t>
            </a:r>
            <a:r>
              <a:rPr lang="el-GR" sz="2400" dirty="0" smtClean="0"/>
              <a:t>.</a:t>
            </a:r>
            <a:r>
              <a:rPr lang="el-GR" sz="2400" dirty="0" smtClean="0"/>
              <a:t> </a:t>
            </a:r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π.χ</a:t>
            </a:r>
            <a:r>
              <a:rPr lang="el-GR" sz="2400" dirty="0" smtClean="0"/>
              <a:t>. |-23| = 23</a:t>
            </a:r>
          </a:p>
          <a:p>
            <a:pPr>
              <a:buNone/>
            </a:pPr>
            <a:endParaRPr lang="el-GR" sz="2400" dirty="0" smtClean="0"/>
          </a:p>
          <a:p>
            <a:r>
              <a:rPr lang="el-GR" sz="2400" dirty="0" smtClean="0"/>
              <a:t>Η απόλυτη τιμή του 0 είναι 0. (|0| = 0)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357166"/>
            <a:ext cx="8183880" cy="5970482"/>
          </a:xfrm>
        </p:spPr>
        <p:txBody>
          <a:bodyPr>
            <a:normAutofit fontScale="55000" lnSpcReduction="20000"/>
          </a:bodyPr>
          <a:lstStyle/>
          <a:p>
            <a:r>
              <a:rPr lang="el-GR" sz="3300" dirty="0" smtClean="0"/>
              <a:t>Ο μεγαλύτερος από δύο ρητούς αριθμός είναι εκείνος που βρίσκεται δεξιότερα από τον άλλο πάνω στον άξονα</a:t>
            </a:r>
            <a:r>
              <a:rPr lang="el-GR" sz="3300" dirty="0" smtClean="0"/>
              <a:t>.</a:t>
            </a:r>
          </a:p>
          <a:p>
            <a:endParaRPr lang="el-GR" sz="3300" dirty="0" smtClean="0"/>
          </a:p>
          <a:p>
            <a:endParaRPr lang="el-GR" sz="3300" dirty="0" smtClean="0"/>
          </a:p>
          <a:p>
            <a:endParaRPr lang="el-GR" sz="3300" dirty="0" smtClean="0"/>
          </a:p>
          <a:p>
            <a:endParaRPr lang="el-GR" sz="3300" dirty="0" smtClean="0"/>
          </a:p>
          <a:p>
            <a:endParaRPr lang="el-GR" sz="3300" dirty="0" smtClean="0"/>
          </a:p>
          <a:p>
            <a:endParaRPr lang="el-GR" sz="3300" dirty="0" smtClean="0"/>
          </a:p>
          <a:p>
            <a:endParaRPr lang="el-GR" sz="3300" dirty="0" smtClean="0"/>
          </a:p>
          <a:p>
            <a:pPr>
              <a:buNone/>
            </a:pPr>
            <a:r>
              <a:rPr lang="el-GR" sz="3300" dirty="0" smtClean="0"/>
              <a:t>		</a:t>
            </a:r>
            <a:r>
              <a:rPr lang="el-GR" sz="3300" dirty="0" err="1" smtClean="0"/>
              <a:t>Π.χ</a:t>
            </a:r>
            <a:r>
              <a:rPr lang="el-GR" sz="3300" dirty="0" smtClean="0"/>
              <a:t>          4 &gt; +2,         3 &gt;-2        0 &gt; -2</a:t>
            </a:r>
          </a:p>
          <a:p>
            <a:endParaRPr lang="el-GR" sz="3300" dirty="0" smtClean="0"/>
          </a:p>
          <a:p>
            <a:endParaRPr lang="el-GR" sz="3300" dirty="0" smtClean="0"/>
          </a:p>
          <a:p>
            <a:r>
              <a:rPr lang="el-GR" sz="3300" dirty="0" smtClean="0"/>
              <a:t>Κάθε </a:t>
            </a:r>
            <a:r>
              <a:rPr lang="el-GR" sz="3300" dirty="0" smtClean="0"/>
              <a:t>θετικός ρητός είναι μεγαλύτερος από κάθε αρνητικό </a:t>
            </a:r>
            <a:r>
              <a:rPr lang="el-GR" sz="3300" dirty="0" smtClean="0"/>
              <a:t>ρητό αριθμό</a:t>
            </a:r>
            <a:r>
              <a:rPr lang="el-GR" sz="3300" dirty="0" smtClean="0"/>
              <a:t>.  </a:t>
            </a:r>
            <a:endParaRPr lang="el-GR" sz="3300" dirty="0" smtClean="0"/>
          </a:p>
          <a:p>
            <a:pPr>
              <a:buNone/>
            </a:pPr>
            <a:r>
              <a:rPr lang="el-GR" sz="3300" dirty="0" smtClean="0"/>
              <a:t> </a:t>
            </a:r>
            <a:r>
              <a:rPr lang="el-GR" sz="3300" dirty="0" smtClean="0"/>
              <a:t>                                             </a:t>
            </a:r>
            <a:endParaRPr lang="el-GR" sz="3300" dirty="0" smtClean="0"/>
          </a:p>
          <a:p>
            <a:pPr>
              <a:buNone/>
            </a:pPr>
            <a:r>
              <a:rPr lang="el-GR" sz="3300" dirty="0" smtClean="0"/>
              <a:t>		π.χ</a:t>
            </a:r>
            <a:r>
              <a:rPr lang="el-GR" sz="3300" dirty="0" smtClean="0"/>
              <a:t>. -</a:t>
            </a:r>
            <a:r>
              <a:rPr lang="el-GR" sz="3300" dirty="0" smtClean="0"/>
              <a:t>3 </a:t>
            </a:r>
            <a:r>
              <a:rPr lang="el-GR" sz="3300" dirty="0" smtClean="0"/>
              <a:t>&lt; -</a:t>
            </a:r>
            <a:r>
              <a:rPr lang="el-GR" sz="3300" dirty="0" smtClean="0"/>
              <a:t>1 </a:t>
            </a:r>
            <a:r>
              <a:rPr lang="el-GR" sz="3300" dirty="0" smtClean="0"/>
              <a:t>&lt; -</a:t>
            </a:r>
            <a:r>
              <a:rPr lang="el-GR" sz="3300" dirty="0" smtClean="0"/>
              <a:t>0,5 </a:t>
            </a:r>
            <a:r>
              <a:rPr lang="el-GR" sz="3300" dirty="0" smtClean="0"/>
              <a:t>&lt; 0 &lt; </a:t>
            </a:r>
            <a:r>
              <a:rPr lang="el-GR" sz="3300" dirty="0" smtClean="0"/>
              <a:t>0,5 </a:t>
            </a:r>
            <a:r>
              <a:rPr lang="el-GR" sz="3300" dirty="0" smtClean="0"/>
              <a:t>&lt; </a:t>
            </a:r>
            <a:r>
              <a:rPr lang="el-GR" sz="3300" dirty="0" smtClean="0"/>
              <a:t>1 </a:t>
            </a:r>
            <a:r>
              <a:rPr lang="el-GR" sz="3300" dirty="0" smtClean="0"/>
              <a:t>&lt; </a:t>
            </a:r>
            <a:r>
              <a:rPr lang="el-GR" sz="3300" dirty="0" smtClean="0"/>
              <a:t>3</a:t>
            </a:r>
          </a:p>
          <a:p>
            <a:endParaRPr lang="el-GR" sz="3300" dirty="0" smtClean="0"/>
          </a:p>
          <a:p>
            <a:endParaRPr lang="el-GR" sz="3300" dirty="0" smtClean="0"/>
          </a:p>
          <a:p>
            <a:r>
              <a:rPr lang="el-GR" sz="3300" dirty="0" smtClean="0"/>
              <a:t>Το 0 είναι μικρότερο από κάθε θετικό αριθμό και μεγαλύτερο από κάθε αρνητικό </a:t>
            </a:r>
            <a:r>
              <a:rPr lang="el-GR" sz="3300" dirty="0" smtClean="0"/>
              <a:t>αριθμό</a:t>
            </a:r>
          </a:p>
          <a:p>
            <a:pPr>
              <a:buNone/>
            </a:pPr>
            <a:endParaRPr lang="el-GR" sz="3300" dirty="0" smtClean="0"/>
          </a:p>
          <a:p>
            <a:pPr algn="ctr">
              <a:buNone/>
            </a:pPr>
            <a:r>
              <a:rPr lang="el-GR" sz="3300" dirty="0" smtClean="0"/>
              <a:t> </a:t>
            </a:r>
            <a:r>
              <a:rPr lang="el-GR" sz="3300" dirty="0" smtClean="0"/>
              <a:t>π.χ. 0&lt; 2,9 και -3,8 &lt; 0</a:t>
            </a:r>
          </a:p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7140089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113358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Ο μεγαλύτερος από δύο θετικούς ρητούς είναι εκείνος που έχει την μεγαλύτερη απόλυτη τιμή, δηλαδή αυτός που βρίσκεται δεξιότερα από τον άλλο πάνω στον άξονα.  </a:t>
            </a:r>
            <a:endParaRPr lang="el-GR" sz="2400" dirty="0" smtClean="0"/>
          </a:p>
          <a:p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π.χ</a:t>
            </a:r>
            <a:r>
              <a:rPr lang="el-GR" sz="2400" dirty="0" smtClean="0"/>
              <a:t>. +2,67&lt; +5,89, διότι |2,67| &lt; |5,89</a:t>
            </a:r>
            <a:r>
              <a:rPr lang="el-GR" sz="2400" dirty="0" smtClean="0"/>
              <a:t>|</a:t>
            </a:r>
          </a:p>
          <a:p>
            <a:pPr algn="ctr">
              <a:buNone/>
            </a:pPr>
            <a:endParaRPr lang="el-GR" sz="2400" dirty="0" smtClean="0"/>
          </a:p>
          <a:p>
            <a:r>
              <a:rPr lang="el-GR" sz="2400" dirty="0" smtClean="0"/>
              <a:t>Ο μεγαλύτερος από δύο αρνητικούς ρητούς είναι εκείνος που έχει τη μικρότερη απόλυτη τιμή, δηλαδή αυτός που βρίσκεται δεξιότερα από τον άλλο πάνω στον άξονα.  </a:t>
            </a:r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π.χ</a:t>
            </a:r>
            <a:r>
              <a:rPr lang="el-GR" sz="2400" dirty="0" smtClean="0"/>
              <a:t>. -6,8&lt; -3,7 </a:t>
            </a:r>
            <a:endParaRPr lang="el-GR" sz="2400" dirty="0" smtClean="0"/>
          </a:p>
          <a:p>
            <a:pPr algn="ctr">
              <a:buNone/>
            </a:pPr>
            <a:r>
              <a:rPr lang="el-GR" sz="2400" dirty="0" smtClean="0"/>
              <a:t>διότι </a:t>
            </a:r>
            <a:r>
              <a:rPr lang="el-GR" sz="2400" dirty="0" smtClean="0"/>
              <a:t>|-6,8| = </a:t>
            </a:r>
            <a:r>
              <a:rPr lang="el-GR" sz="2400" dirty="0" smtClean="0"/>
              <a:t>6,8</a:t>
            </a:r>
          </a:p>
          <a:p>
            <a:pPr algn="ctr">
              <a:buNone/>
            </a:pPr>
            <a:r>
              <a:rPr lang="el-GR" sz="2400" dirty="0" smtClean="0"/>
              <a:t>    </a:t>
            </a:r>
            <a:r>
              <a:rPr lang="el-GR" sz="2400" dirty="0" smtClean="0"/>
              <a:t>  |-</a:t>
            </a:r>
            <a:r>
              <a:rPr lang="el-GR" sz="2400" dirty="0" smtClean="0"/>
              <a:t>3,7|= 3,7 </a:t>
            </a:r>
            <a:endParaRPr lang="el-GR" sz="2400" dirty="0" smtClean="0"/>
          </a:p>
          <a:p>
            <a:pPr algn="ctr">
              <a:buNone/>
            </a:pPr>
            <a:r>
              <a:rPr lang="el-GR" smtClean="0"/>
              <a:t>    6,8&gt;3,7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211</TotalTime>
  <Words>209</Words>
  <Application>Microsoft Office PowerPoint</Application>
  <PresentationFormat>Προβολή στην οθόνη (4:3)</PresentationFormat>
  <Paragraphs>57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Άποψη</vt:lpstr>
      <vt:lpstr>Α.7.2. Απόλυτη Τιμή Ρητού – Αντίθετοι ρητοί – Σύγκριση ρητών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Α.7.2. Απόλυτη Τιμή Ρητού – Αντίθετοι ρητοί – Σύγκριση ρητών</dc:title>
  <dc:creator>Χρήστης των Windows</dc:creator>
  <cp:lastModifiedBy>Χρήστης των Windows</cp:lastModifiedBy>
  <cp:revision>6</cp:revision>
  <dcterms:created xsi:type="dcterms:W3CDTF">2020-03-21T09:51:55Z</dcterms:created>
  <dcterms:modified xsi:type="dcterms:W3CDTF">2020-03-21T13:23:28Z</dcterms:modified>
</cp:coreProperties>
</file>