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- Τίτλος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16" name="1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7" name="26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9" name="18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1" name="20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Τίτλος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25" name="2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8" name="27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24" name="2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29" name="2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Θέση εικόνας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2D611C9-A37D-4097-B478-ABB5122566BE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1EDD95-558C-4BBB-9062-97B528691BD7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9 - Θέση τίτλου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Ευθεία γραμμή σύνδεσης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User\Desktop\ΦΙΛΑΝΑΓΝΩΣΙΑ 1\η αρπαγή της κότας\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8808463" cy="57864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ΦΙΛΑΝΑΓΝΩΣΙΑ 1\η αρπαγή της κότας\0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8246" cy="585791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ΦΙΛΑΝΑΓΝΩΣΙΑ 1\η αρπαγή της κότας\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501122" cy="558008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ΦΙΛΑΝΑΓΝΩΣΙΑ 1\η αρπαγή της κότας\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072494" cy="557216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ΦΙΛΑΝΑΓΝΩΣΙΑ 1\η αρπαγή της κότας\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429684" cy="542928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ΦΙΛΑΝΑΓΝΩΣΙΑ 1\η αρπαγή της κότας\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72560" cy="558008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ΦΙΛΑΝΑΓΝΩΣΙΑ 1\η αρπαγή της κότας\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358245" cy="592935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ΦΙΛΑΝΑΓΝΩΣΙΑ 1\η αρπαγή της κότας\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358246" cy="57864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ΦΙΛΑΝΑΓΝΩΣΙΑ 1\η αρπαγή της κότας\0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429684" cy="564360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ΦΙΛΑΝΑΓΝΩΣΙΑ 1\η αρπαγή της κότας\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286808" cy="564360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ΦΙΛΑΝΑΓΝΩΣΙΑ 1\η αρπαγή της κότας\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58246" cy="57864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ΦΙΛΑΝΑΓΝΩΣΙΑ 1\η αρπαγή της κότας\001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785646" cy="53578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ΦΙΛΑΝΑΓΝΩΣΙΑ 1\η αρπαγή της κότας\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7" cy="57864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ΦΙΛΑΝΑΓΝΩΣΙΑ 1\η αρπαγή της κότας\0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571480"/>
            <a:ext cx="8044742" cy="571504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ΦΙΛΑΝΑΓΝΩΣΙΑ 1\η αρπαγή της κότας\0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593727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ΦΙΛΑΝΑΓΝΩΣΙΑ 1\η αρπαγή της κότας\0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215370" cy="607223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ΦΙΛΑΝΑΓΝΩΣΙΑ 1\η αρπαγή της κότας\0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286808" cy="557216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ΦΙΛΑΝΑΓΝΩΣΙΑ 1\η αρπαγή της κότας\0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8245" cy="585791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ΦΙΛΑΝΑΓΝΩΣΙΑ 1\η αρπαγή της κότας\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3428" y="357166"/>
            <a:ext cx="8596290" cy="57864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ΦΙΛΑΝΑΓΝΩΣΙΑ 1\η αρπαγή της κότας\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358246" cy="564360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ΦΙΛΑΝΑΓΝΩΣΙΑ 1\η αρπαγή της κότας\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501122" cy="571504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ΦΙΛΑΝΑΓΝΩΣΙΑ 1\η αρπαγή της κότας\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572560" cy="571504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ΦΙΛΑΝΑΓΝΩΣΙΑ 1\η αρπαγή της κότας\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286808" cy="571504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ΦΙΛΑΝΑΓΝΩΣΙΑ 1\η αρπαγή της κότας\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358246" cy="57864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ΦΙΛΑΝΑΓΝΩΣΙΑ 1\η αρπαγή της κότας\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429684" cy="592935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αστημικό">
  <a:themeElements>
    <a:clrScheme name="Διαστημικό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60</TotalTime>
  <Words>0</Words>
  <Application>Microsoft Office PowerPoint</Application>
  <PresentationFormat>Προβολή στην οθόνη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Διαστημικό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39</cp:revision>
  <dcterms:created xsi:type="dcterms:W3CDTF">2020-04-05T14:26:19Z</dcterms:created>
  <dcterms:modified xsi:type="dcterms:W3CDTF">2020-04-05T15:27:13Z</dcterms:modified>
</cp:coreProperties>
</file>