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2" r:id="rId6"/>
    <p:sldId id="263" r:id="rId7"/>
    <p:sldId id="261" r:id="rId8"/>
    <p:sldId id="260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19/2/2024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83568" y="3356992"/>
            <a:ext cx="70567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i="1" dirty="0">
                <a:solidFill>
                  <a:srgbClr val="0070C0"/>
                </a:solidFill>
              </a:rPr>
              <a:t>Η αιτία δημιουργίας του ηλεκτρομαγνητικού κύματος είναι η επιταχυνόμενη κίνηση των ηλεκτρικών φορτίων.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683568" y="1101169"/>
            <a:ext cx="813690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4400" b="1" dirty="0">
                <a:solidFill>
                  <a:srgbClr val="C00000"/>
                </a:solidFill>
              </a:rPr>
              <a:t>Παραγωγή Ηλεκτρομαγνητικών </a:t>
            </a:r>
            <a:r>
              <a:rPr lang="el-GR" sz="4400" b="1" dirty="0" smtClean="0">
                <a:solidFill>
                  <a:srgbClr val="C00000"/>
                </a:solidFill>
              </a:rPr>
              <a:t>       Κυμάτων</a:t>
            </a:r>
            <a:endParaRPr lang="el-GR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239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44" y="1484784"/>
            <a:ext cx="2880320" cy="4976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3635896" y="1340768"/>
            <a:ext cx="47525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(α) Ηλεκτρικό πεδίο δύο σημειακών φορτίων. </a:t>
            </a:r>
            <a:endParaRPr lang="el-GR" sz="2000" b="1" dirty="0" smtClean="0"/>
          </a:p>
          <a:p>
            <a:endParaRPr lang="el-GR" sz="2000" b="1" dirty="0" smtClean="0"/>
          </a:p>
          <a:p>
            <a:r>
              <a:rPr lang="el-GR" sz="2000" b="1" dirty="0" smtClean="0"/>
              <a:t>(</a:t>
            </a:r>
            <a:r>
              <a:rPr lang="el-GR" sz="2000" b="1" dirty="0"/>
              <a:t>β) Μαγνητικό πεδίο ευθύγραμμου αγωγού. </a:t>
            </a:r>
            <a:endParaRPr lang="el-GR" sz="2000" b="1" dirty="0" smtClean="0"/>
          </a:p>
          <a:p>
            <a:endParaRPr lang="el-GR" sz="2000" b="1" dirty="0" smtClean="0"/>
          </a:p>
          <a:p>
            <a:r>
              <a:rPr lang="el-GR" sz="2000" b="1" dirty="0" smtClean="0"/>
              <a:t>(</a:t>
            </a:r>
            <a:r>
              <a:rPr lang="el-GR" sz="2000" b="1" dirty="0"/>
              <a:t>γ) Μεταλλικοί αγωγοί συνδέονται με πηγή συνεχούς τάσης. Οι αγωγοί φορτίζονται με φορτία ±Q. </a:t>
            </a:r>
            <a:endParaRPr lang="el-GR" sz="2000" b="1" dirty="0" smtClean="0"/>
          </a:p>
          <a:p>
            <a:endParaRPr lang="el-GR" sz="2000" b="1" dirty="0" smtClean="0"/>
          </a:p>
          <a:p>
            <a:r>
              <a:rPr lang="el-GR" sz="2000" b="1" dirty="0" smtClean="0"/>
              <a:t>(</a:t>
            </a:r>
            <a:r>
              <a:rPr lang="el-GR" sz="2000" b="1" dirty="0"/>
              <a:t>δ) Οι αγωγοί συνδέονται με γεννήτρια εναλλασσόμενης τάσης. Το φορτίο των αγωγών μεταβάλλεται </a:t>
            </a:r>
            <a:r>
              <a:rPr lang="el-GR" sz="2000" b="1" dirty="0" err="1"/>
              <a:t>ημιτονοειδώς</a:t>
            </a:r>
            <a:r>
              <a:rPr lang="el-GR" sz="2000" b="1" dirty="0"/>
              <a:t> με το χρόνο. Η διάταξη διαρρέεται από εναλλασσόμενο ρεύμα.</a:t>
            </a:r>
          </a:p>
        </p:txBody>
      </p:sp>
    </p:spTree>
    <p:extLst>
      <p:ext uri="{BB962C8B-B14F-4D97-AF65-F5344CB8AC3E}">
        <p14:creationId xmlns:p14="http://schemas.microsoft.com/office/powerpoint/2010/main" val="120010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6" y="1167160"/>
            <a:ext cx="8529884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503288" y="4204752"/>
            <a:ext cx="81011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/>
              <a:t>Ο κύκλος λειτουργίας ταλαντούμενου ηλεκτρικού δίπολου. Στο σχήμα απεικονίζεται μόνο το ηλεκτρικό πεδίο που δημιουργείται.</a:t>
            </a:r>
            <a:r>
              <a:rPr lang="el-GR" sz="2400" dirty="0"/>
              <a:t> </a:t>
            </a:r>
            <a:endParaRPr lang="el-GR" sz="2400" dirty="0" smtClean="0"/>
          </a:p>
          <a:p>
            <a:endParaRPr lang="el-GR" dirty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σχέδιο δεν ανταποκρίνεται στις πραγματικές διαστάσεις.</a:t>
            </a:r>
          </a:p>
        </p:txBody>
      </p:sp>
    </p:spTree>
    <p:extLst>
      <p:ext uri="{BB962C8B-B14F-4D97-AF65-F5344CB8AC3E}">
        <p14:creationId xmlns:p14="http://schemas.microsoft.com/office/powerpoint/2010/main" val="411005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342577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899592" y="4293715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/>
              <a:t>Το ταλαντούμενο ηλεκτρικό δίπολο διαρρέεται από εναλλασσόμενο ρεύμα και δημιουργεί γύρω του μεταβαλλόμενο μαγνητικό πεδίο.</a:t>
            </a:r>
          </a:p>
        </p:txBody>
      </p:sp>
    </p:spTree>
    <p:extLst>
      <p:ext uri="{BB962C8B-B14F-4D97-AF65-F5344CB8AC3E}">
        <p14:creationId xmlns:p14="http://schemas.microsoft.com/office/powerpoint/2010/main" val="2684905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115616" y="1412776"/>
            <a:ext cx="70567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>
                <a:solidFill>
                  <a:srgbClr val="002060"/>
                </a:solidFill>
              </a:rPr>
              <a:t>Ηλεκτρομαγνητικό κύμα είναι η ταυτόχρονη διάδοση ενός ηλεκτρικού και ενός μαγνητικού πεδίου. Τα ηλεκτρομαγνητικά κύματα διαδίδονται στο κενό με την ταχύτητα του φωτός. </a:t>
            </a:r>
            <a:endParaRPr lang="el-GR" sz="3200" b="1" dirty="0" smtClean="0">
              <a:solidFill>
                <a:srgbClr val="002060"/>
              </a:solidFill>
            </a:endParaRPr>
          </a:p>
          <a:p>
            <a:r>
              <a:rPr lang="el-GR" sz="3200" b="1" dirty="0" smtClean="0">
                <a:solidFill>
                  <a:srgbClr val="002060"/>
                </a:solidFill>
              </a:rPr>
              <a:t>Σε </a:t>
            </a:r>
            <a:r>
              <a:rPr lang="el-GR" sz="3200" b="1" dirty="0">
                <a:solidFill>
                  <a:srgbClr val="002060"/>
                </a:solidFill>
              </a:rPr>
              <a:t>όλα τα υλικά διαδίδονται με μικρότερη ταχύτητα</a:t>
            </a:r>
          </a:p>
        </p:txBody>
      </p:sp>
    </p:spTree>
    <p:extLst>
      <p:ext uri="{BB962C8B-B14F-4D97-AF65-F5344CB8AC3E}">
        <p14:creationId xmlns:p14="http://schemas.microsoft.com/office/powerpoint/2010/main" val="2493658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27584" y="476672"/>
            <a:ext cx="70567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02060"/>
                </a:solidFill>
              </a:rPr>
              <a:t>Το ηλεκτρομαγνητικό κύμα είναι εγκάρσιο. Τα διανύσματα του ηλεκτρικού και του μαγνητικού πεδίου είναι κάθετα μεταξύ τους και κάθετα στη διεύθυνση διάδοσης του κύματος. </a:t>
            </a:r>
            <a:endParaRPr lang="el-GR" sz="2400" b="1" dirty="0" smtClean="0">
              <a:solidFill>
                <a:srgbClr val="002060"/>
              </a:solidFill>
            </a:endParaRPr>
          </a:p>
          <a:p>
            <a:endParaRPr lang="el-GR" sz="2400" b="1" dirty="0" smtClean="0">
              <a:solidFill>
                <a:srgbClr val="002060"/>
              </a:solidFill>
            </a:endParaRPr>
          </a:p>
          <a:p>
            <a:r>
              <a:rPr lang="el-GR" sz="2400" b="1" dirty="0" smtClean="0">
                <a:solidFill>
                  <a:srgbClr val="002060"/>
                </a:solidFill>
              </a:rPr>
              <a:t>Κάθε </a:t>
            </a:r>
            <a:r>
              <a:rPr lang="el-GR" sz="2400" b="1" dirty="0">
                <a:solidFill>
                  <a:srgbClr val="002060"/>
                </a:solidFill>
              </a:rPr>
              <a:t>στιγμή το πηλίκο των μέτρων των εντάσεων του ηλεκτρικού και του μαγνητικού πεδίου ισούται με την ταχύτητα του φωτός . </a:t>
            </a:r>
            <a:endParaRPr lang="el-GR" sz="2400" b="1" dirty="0" smtClean="0">
              <a:solidFill>
                <a:srgbClr val="002060"/>
              </a:solidFill>
            </a:endParaRPr>
          </a:p>
          <a:p>
            <a:endParaRPr lang="el-GR" sz="2400" b="1" dirty="0" smtClean="0">
              <a:solidFill>
                <a:srgbClr val="002060"/>
              </a:solidFill>
            </a:endParaRPr>
          </a:p>
          <a:p>
            <a:endParaRPr lang="el-GR" sz="2400" b="1" dirty="0">
              <a:solidFill>
                <a:srgbClr val="002060"/>
              </a:solidFill>
            </a:endParaRPr>
          </a:p>
          <a:p>
            <a:endParaRPr lang="el-GR" sz="2400" b="1" dirty="0" smtClean="0">
              <a:solidFill>
                <a:srgbClr val="002060"/>
              </a:solidFill>
            </a:endParaRPr>
          </a:p>
          <a:p>
            <a:r>
              <a:rPr lang="el-GR" sz="2400" b="1" dirty="0" smtClean="0">
                <a:solidFill>
                  <a:srgbClr val="002060"/>
                </a:solidFill>
              </a:rPr>
              <a:t>Τα </a:t>
            </a:r>
            <a:r>
              <a:rPr lang="el-GR" sz="2400" b="1" dirty="0">
                <a:solidFill>
                  <a:srgbClr val="002060"/>
                </a:solidFill>
              </a:rPr>
              <a:t>ηλεκτρομαγνητικά κύματα - όπως και τα μηχανικά - υπακούουν στην αρχή της επαλληλίας.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429000"/>
            <a:ext cx="1496938" cy="1092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53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27091"/>
            <a:ext cx="7128792" cy="2596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899592" y="4077072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/>
              <a:t>Στιγμιότυπο αρμονικού ηλεκτρομαγνητικού κύματος, διαδιδόμενου κατά τη διεύθυνση x.</a:t>
            </a:r>
          </a:p>
        </p:txBody>
      </p:sp>
    </p:spTree>
    <p:extLst>
      <p:ext uri="{BB962C8B-B14F-4D97-AF65-F5344CB8AC3E}">
        <p14:creationId xmlns:p14="http://schemas.microsoft.com/office/powerpoint/2010/main" val="242068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99592" y="908720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/>
              <a:t>Οι εξισώσεις που περιγράφουν το ηλεκτρικό και το μαγνητικό πεδίο ενός αρμονικού ηλεκτρομαγνητικού κύματος που διαδίδεται κατά τη διεύθυνση x είναι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08920"/>
            <a:ext cx="4130377" cy="2310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538497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249</Words>
  <Application>Microsoft Office PowerPoint</Application>
  <PresentationFormat>Προβολή στην οθόνη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oem</dc:creator>
  <cp:lastModifiedBy>oem</cp:lastModifiedBy>
  <cp:revision>8</cp:revision>
  <dcterms:created xsi:type="dcterms:W3CDTF">2024-02-19T07:42:38Z</dcterms:created>
  <dcterms:modified xsi:type="dcterms:W3CDTF">2024-02-19T08:02:22Z</dcterms:modified>
</cp:coreProperties>
</file>