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CC"/>
    <a:srgbClr val="66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5D057-6CB4-4B9A-9F78-7A622D14D415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CFFD5-C9FB-4986-A144-F9DBB3433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00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1CFFD5-C9FB-4986-A144-F9DBB34338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87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BE6BE4-CAA5-465F-90BC-6CB259789F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D76DD2C-3F60-4F0F-A388-CACE0CBE2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A5276D-0F5E-4457-97A5-27307633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E0B0-60B6-48BE-B411-B51A16706B5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36B4D7-AE56-42E8-AAD1-5B389E8A7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0B5E6E-2478-4D68-8425-0C4C2A351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D0AB-5B23-456A-ACE6-28D077BDD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6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964C96-1E64-491D-9FF8-0030DFC72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ABB7E69-E131-421A-AEC1-8176ADAFC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4AA8F0B-6436-49C0-BB63-B4C0BE05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E0B0-60B6-48BE-B411-B51A16706B5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C88EFFA-B6EA-4B4E-8E80-17A9B08E2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5502FC3-1BD9-4EE3-9B6A-4597E1257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D0AB-5B23-456A-ACE6-28D077BDD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8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C3CDBCA-8AAD-484C-84ED-6208723030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7BA47CE-0ADD-4155-90C7-778E2430D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4720337-3EDA-49D3-ADB1-E0E1A334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E0B0-60B6-48BE-B411-B51A16706B5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395F583-4DBC-417C-8931-046F114B4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B1CB098-33FF-41E7-BB5C-76D23865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D0AB-5B23-456A-ACE6-28D077BDD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0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31C4D2-D825-4C7E-822D-47AD9625C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6B57DF9-92AA-4091-90D0-2BD4B18DA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8CC8575-28A4-442F-8BF2-039EDAEA1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E0B0-60B6-48BE-B411-B51A16706B5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336B519-DE0C-413A-A372-CEED9F098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7860C65-1ABB-408C-95D5-C6415E73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D0AB-5B23-456A-ACE6-28D077BDD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5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5B5869-CFB1-4337-B71F-D7043A56A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00400FD-C60C-4252-86DF-B3E906176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6A0FE23-C59D-4EBD-84DD-CD4FCD2CC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E0B0-60B6-48BE-B411-B51A16706B5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B2BDF76-DE8D-4D09-A6D8-08955DB2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98CCE5A-8098-45F2-849C-2137D4CD0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D0AB-5B23-456A-ACE6-28D077BDD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2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964228-E1C8-4276-ADE8-15B10778D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2EED43C-4266-4A5E-A18C-DD0BA09DD6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6A5FB00-8498-4D7C-A061-225BE72E9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84B8AA4-80C9-4159-9280-47F92EB30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E0B0-60B6-48BE-B411-B51A16706B5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E03865A-77E3-43E7-ADCF-7515AFAC0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1BD371F-E92C-4472-BC17-D46E1E74E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D0AB-5B23-456A-ACE6-28D077BDD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8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46DD64-D9AD-4171-8CD5-C81EFE44B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4C2AAD0-C95D-4DA6-80F6-2DCD99BE9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68525BC-9E12-4B8D-90B4-C7591AF4F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BB7F3A3-C8AC-49FD-B9AF-4AC791D783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3E4205C-7C0E-4CF7-803A-E5555C4779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DD84A39-7870-4021-8093-43983DC59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E0B0-60B6-48BE-B411-B51A16706B5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373F565-6DE6-4FD7-A371-47D639972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872A0795-0883-40C2-A2AD-CF973B3B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D0AB-5B23-456A-ACE6-28D077BDD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70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BBD966-64F5-46E6-B4CD-097E21CA3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CE83890-96D4-4D8C-B92D-A43B2BBD7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E0B0-60B6-48BE-B411-B51A16706B5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925FF9F-C76A-43A1-BF14-464B177B9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746C8BB-FA1B-4E0C-864B-085EE47AD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D0AB-5B23-456A-ACE6-28D077BDD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6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6C1AE72-782B-4E98-8DD7-9F57E14E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E0B0-60B6-48BE-B411-B51A16706B5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E0D9381-E184-4D71-85F8-80E1EFF85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C1C0397-CEE5-43FA-8D1B-F63F66CBF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D0AB-5B23-456A-ACE6-28D077BDD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9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476CD8-5312-4B46-B561-1D4CBE533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F3ECBE-1277-4400-8A17-17951F0C1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09D175D-66BF-47A3-9375-DEC22151D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26A4850-8E45-42F5-AF84-EAE9FD601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E0B0-60B6-48BE-B411-B51A16706B5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28D47FE-5E7A-4B1D-81A6-ACDE8FFEF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95BB3E1-88FA-46D1-A737-89A002893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D0AB-5B23-456A-ACE6-28D077BDD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6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22BB55-1467-44BE-9D7C-4662D31DE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85D175F-00AF-4815-8A20-5F7A810610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59CE78B-E008-445A-ADF4-5A82DC609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F6A78B8-677A-484C-9075-909A34F1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E0B0-60B6-48BE-B411-B51A16706B5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B1EF12E-2664-4268-A3FB-8E1FDA2D0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C16C9C0-311E-46E2-9297-4F32CD19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D0AB-5B23-456A-ACE6-28D077BDD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32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7D0C3F9-52C8-45D9-8239-93334A08B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D45C125-39B5-4844-905D-1B68B7984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16BCA3B-BE5C-412B-BC6A-642F2E5266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4E0B0-60B6-48BE-B411-B51A16706B5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5731A84-0868-4A62-90B2-2FECF2129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BF41EA-FB24-40EE-AB5A-478CE5948B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CD0AB-5B23-456A-ACE6-28D077BDD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0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D95DE2-D17E-4002-AAB1-E141C68C2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355166" cy="1325563"/>
          </a:xfrm>
          <a:solidFill>
            <a:srgbClr val="FF99FF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rgbClr val="6600FF"/>
                </a:solidFill>
              </a:rPr>
              <a:t>UNIT 8</a:t>
            </a:r>
            <a:br>
              <a:rPr lang="en-US" dirty="0"/>
            </a:br>
            <a:r>
              <a:rPr lang="en-US" b="1" dirty="0">
                <a:solidFill>
                  <a:srgbClr val="FF0066"/>
                </a:solidFill>
              </a:rPr>
              <a:t>Lesson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F6EEDC-AE8C-4461-9C6C-CF46503FCD9A}"/>
              </a:ext>
            </a:extLst>
          </p:cNvPr>
          <p:cNvSpPr txBox="1"/>
          <p:nvPr/>
        </p:nvSpPr>
        <p:spPr>
          <a:xfrm flipH="1">
            <a:off x="232116" y="2056685"/>
            <a:ext cx="563762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story-stories=</a:t>
            </a:r>
            <a:r>
              <a:rPr lang="el-GR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ιστορία</a:t>
            </a:r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-</a:t>
            </a:r>
            <a:r>
              <a:rPr lang="el-GR" sz="24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ες</a:t>
            </a:r>
            <a:endParaRPr lang="en-US" sz="24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adventure=</a:t>
            </a:r>
            <a:r>
              <a:rPr lang="el-GR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 περιπέτεια</a:t>
            </a:r>
            <a:endParaRPr lang="en-US" sz="24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romantic=</a:t>
            </a:r>
            <a:r>
              <a:rPr lang="el-GR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 ρομαντική</a:t>
            </a:r>
            <a:endParaRPr lang="en-US" sz="24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mystery=</a:t>
            </a:r>
            <a:r>
              <a:rPr lang="el-GR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 μυστήριο</a:t>
            </a:r>
            <a:endParaRPr lang="en-US" sz="24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horror=</a:t>
            </a:r>
            <a:r>
              <a:rPr lang="el-GR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 τρόμος, φρίκη</a:t>
            </a:r>
            <a:endParaRPr lang="en-US" sz="24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science fiction=</a:t>
            </a:r>
            <a:r>
              <a:rPr lang="el-GR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 επιστημονική φαντασία</a:t>
            </a:r>
          </a:p>
          <a:p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novel=</a:t>
            </a:r>
            <a:r>
              <a:rPr lang="el-GR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μυθιστόρημα</a:t>
            </a:r>
            <a:endParaRPr lang="en-US" sz="24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fairy tale=</a:t>
            </a:r>
            <a:r>
              <a:rPr lang="el-GR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 παραμύθι</a:t>
            </a:r>
            <a:endParaRPr lang="en-US" sz="24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comics=</a:t>
            </a:r>
            <a:r>
              <a:rPr lang="el-GR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 κόμικς</a:t>
            </a:r>
            <a:endParaRPr lang="en-US" sz="24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king=</a:t>
            </a:r>
            <a:r>
              <a:rPr lang="el-GR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 βασιλιάς</a:t>
            </a:r>
            <a:endParaRPr lang="en-US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kingdom=</a:t>
            </a:r>
            <a:r>
              <a:rPr lang="el-GR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βασίλειο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77F9B5-DDF6-47C8-A3F4-67BE6C34F072}"/>
              </a:ext>
            </a:extLst>
          </p:cNvPr>
          <p:cNvSpPr txBox="1"/>
          <p:nvPr/>
        </p:nvSpPr>
        <p:spPr>
          <a:xfrm>
            <a:off x="6877343" y="3164681"/>
            <a:ext cx="41376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prince</a:t>
            </a:r>
            <a:r>
              <a:rPr lang="el-GR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= πρίγκηπας</a:t>
            </a:r>
          </a:p>
          <a:p>
            <a:r>
              <a:rPr lang="en-US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princess=</a:t>
            </a:r>
            <a:r>
              <a:rPr lang="el-GR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 πριγκίπισσα</a:t>
            </a:r>
          </a:p>
          <a:p>
            <a:r>
              <a:rPr lang="en-US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handsome=</a:t>
            </a:r>
            <a:r>
              <a:rPr lang="el-GR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 όμορφος</a:t>
            </a:r>
            <a:endParaRPr lang="en-US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sensitive=</a:t>
            </a:r>
            <a:r>
              <a:rPr lang="el-GR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 ευαίσθητος-η-ο</a:t>
            </a:r>
            <a:endParaRPr lang="en-US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clever=</a:t>
            </a:r>
            <a:r>
              <a:rPr lang="el-GR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 έξυπνος-η-ο</a:t>
            </a:r>
          </a:p>
          <a:p>
            <a:r>
              <a:rPr lang="en-US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servant=</a:t>
            </a:r>
            <a:r>
              <a:rPr lang="el-GR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 υπηρέτης</a:t>
            </a:r>
            <a:endParaRPr lang="en-US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lightning=</a:t>
            </a:r>
            <a:r>
              <a:rPr lang="el-GR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 αστραπή</a:t>
            </a:r>
            <a:endParaRPr lang="en-US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thunder=</a:t>
            </a:r>
            <a:r>
              <a:rPr lang="el-GR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 κεραυνός</a:t>
            </a:r>
            <a:endParaRPr lang="en-US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storm=</a:t>
            </a:r>
            <a:r>
              <a:rPr lang="el-GR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 καταιγίδα</a:t>
            </a:r>
            <a:endParaRPr lang="en-US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64B50E28-4110-421D-96FB-A4BABC32C1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412" y="464234"/>
            <a:ext cx="3050931" cy="2188098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60691725-BE00-436E-B65E-0E4FB96555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994" y="4978653"/>
            <a:ext cx="2091104" cy="1879347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BCB23790-F7DE-44E5-8B1F-EF4CE89805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412" y="4840430"/>
            <a:ext cx="2590800" cy="1762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09A6929-114E-4DD2-9C47-F742FD396569}"/>
              </a:ext>
            </a:extLst>
          </p:cNvPr>
          <p:cNvSpPr txBox="1"/>
          <p:nvPr/>
        </p:nvSpPr>
        <p:spPr>
          <a:xfrm>
            <a:off x="7652825" y="801858"/>
            <a:ext cx="31792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HOMEWORK</a:t>
            </a:r>
          </a:p>
          <a:p>
            <a:r>
              <a:rPr lang="en-US" sz="2800" dirty="0">
                <a:solidFill>
                  <a:srgbClr val="FF0000"/>
                </a:solidFill>
              </a:rPr>
              <a:t>Ex. A,B ( page 48)</a:t>
            </a:r>
          </a:p>
        </p:txBody>
      </p:sp>
    </p:spTree>
    <p:extLst>
      <p:ext uri="{BB962C8B-B14F-4D97-AF65-F5344CB8AC3E}">
        <p14:creationId xmlns:p14="http://schemas.microsoft.com/office/powerpoint/2010/main" val="44438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75D13F-88FA-44B1-B3B9-6C36648F3E9A}"/>
              </a:ext>
            </a:extLst>
          </p:cNvPr>
          <p:cNvSpPr txBox="1"/>
          <p:nvPr/>
        </p:nvSpPr>
        <p:spPr>
          <a:xfrm>
            <a:off x="729175" y="946261"/>
            <a:ext cx="6822831" cy="3970318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say-said-said= </a:t>
            </a:r>
            <a:r>
              <a:rPr lang="el-GR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λέω</a:t>
            </a:r>
            <a:endParaRPr lang="en-US" sz="2800" dirty="0">
              <a:solidFill>
                <a:srgbClr val="6600FF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ride-rode-ridden=</a:t>
            </a:r>
            <a:r>
              <a:rPr lang="el-GR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 καβαλώ, ιππεύω</a:t>
            </a:r>
            <a:endParaRPr lang="en-US" sz="2800" dirty="0">
              <a:solidFill>
                <a:srgbClr val="6600FF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find-found-found=</a:t>
            </a:r>
            <a:r>
              <a:rPr lang="el-GR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 βρίσκω</a:t>
            </a:r>
            <a:endParaRPr lang="en-US" sz="2800" dirty="0">
              <a:solidFill>
                <a:srgbClr val="6600FF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have-had-had=</a:t>
            </a:r>
            <a:r>
              <a:rPr lang="el-GR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 έχω</a:t>
            </a:r>
            <a:endParaRPr lang="en-US" sz="2800" dirty="0">
              <a:solidFill>
                <a:srgbClr val="6600FF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think-thought-thought=</a:t>
            </a:r>
            <a:r>
              <a:rPr lang="el-GR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 σκέφτομαι</a:t>
            </a:r>
            <a:endParaRPr lang="en-US" sz="2800" dirty="0">
              <a:solidFill>
                <a:srgbClr val="6600FF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hide-hid-hidden=</a:t>
            </a:r>
            <a:r>
              <a:rPr lang="el-GR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 κρύβομαι</a:t>
            </a:r>
            <a:endParaRPr lang="en-US" sz="2800" dirty="0">
              <a:solidFill>
                <a:srgbClr val="6600FF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stand-stood-stood=</a:t>
            </a:r>
            <a:r>
              <a:rPr lang="el-GR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 στέκομαι</a:t>
            </a:r>
            <a:endParaRPr lang="en-US" sz="2800" dirty="0">
              <a:solidFill>
                <a:srgbClr val="6600FF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speak-spoke-spoken= </a:t>
            </a:r>
            <a:r>
              <a:rPr lang="el-GR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μιλώ</a:t>
            </a:r>
            <a:endParaRPr lang="en-US" sz="2800" dirty="0">
              <a:solidFill>
                <a:srgbClr val="6600FF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FF"/>
                </a:solidFill>
                <a:latin typeface="Century Gothic" panose="020B0502020202020204" pitchFamily="34" charset="0"/>
              </a:rPr>
              <a:t>teach-taught-taught=</a:t>
            </a:r>
            <a:r>
              <a:rPr lang="el-GR" sz="2800">
                <a:solidFill>
                  <a:srgbClr val="6600FF"/>
                </a:solidFill>
                <a:latin typeface="Century Gothic" panose="020B0502020202020204" pitchFamily="34" charset="0"/>
              </a:rPr>
              <a:t> διδάσκω</a:t>
            </a:r>
            <a:endParaRPr lang="en-US" sz="2800" dirty="0">
              <a:solidFill>
                <a:srgbClr val="6600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84BCFBEC-79AD-4F21-A78D-A7A99B67E9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713" y="3098626"/>
            <a:ext cx="3744351" cy="3346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51526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112</Words>
  <Application>Microsoft Office PowerPoint</Application>
  <PresentationFormat>Ευρεία οθόνη</PresentationFormat>
  <Paragraphs>36</Paragraphs>
  <Slides>2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Θέμα του Office</vt:lpstr>
      <vt:lpstr>UNIT 8 Lesson 1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 Lesson 1</dc:title>
  <dc:creator>Anna</dc:creator>
  <cp:lastModifiedBy>Anna</cp:lastModifiedBy>
  <cp:revision>8</cp:revision>
  <dcterms:created xsi:type="dcterms:W3CDTF">2021-04-14T09:32:32Z</dcterms:created>
  <dcterms:modified xsi:type="dcterms:W3CDTF">2021-04-19T09:32:35Z</dcterms:modified>
</cp:coreProperties>
</file>