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4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EBBF0B2-1FBD-4D8F-832E-AB59C6349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25D81A39-B30E-4674-9E3C-2D1E2404E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61011B4-DBA5-40DA-A139-38A92C08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E052D30-41B2-4A2A-8676-98FA209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3D3D573-12F1-4DB1-8DCB-CD0BB6DD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408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D437D7F-A366-415B-9439-E574F845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069A9FC4-3FBC-45D7-9C05-BA04FAA87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F600A85-D23E-40C9-8D29-9A7BEDF3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ABA3482F-6984-4D19-82BF-69E1BE44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65927C7-6C11-4C27-AE13-C8CFB6B2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6456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16515BAB-7BD5-4D13-9723-3F36886FF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7FE1AA4E-23B9-4E81-B9A5-247F0E2F0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D9488B4-A974-4BE8-8382-9A6626B8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AA2C3CF-BF9E-45A3-B084-DD9E624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4B159AE-5932-44A3-9C8E-7D75FD88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2728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C8FCCCF-6358-4B9E-8302-290509BC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9C74795-C81F-4B91-80CE-C6BE71DF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2121ABC-07C6-44A3-B35D-367D7DCD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8D1C9DF-7734-4643-93F9-A581C0CF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547FEE0-5CCE-49A1-8C0F-1D9417D7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17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D7ECCDA-8831-4C9C-AE74-D19A9054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F25F5B84-CBD8-49FD-80B1-21A62728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82D52EA-BE87-4340-832D-CA03000A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E720199-3145-41D8-B42E-4BF8EBF9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CD5FF19-11B7-4BC9-93B5-3F22392A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2281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38273C-8A14-4BB4-8CAF-872596C4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8B5ABC8-C47A-4517-BB2B-6B4D2128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792A0BB7-746F-4CC9-B635-4C7634F2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BC401B9-783C-4E22-BA0C-4BE7CADE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C6C822C-DF67-4E8C-ABBF-36CA9182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4067BB6F-ABCA-417B-B068-73A9C507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429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199125D-6505-4595-B450-C125466F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DA4C583-92BB-45C0-BE66-AD1CE26DD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EC31FE36-0310-48E3-95F0-D1863DC02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D960D970-78E9-4ADD-9F95-62BFCF85A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ED6D2D53-9584-4F78-BFC1-9630B87CE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42D527C6-716D-4CA6-AB8F-78BA9FFB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AB4190E4-C1E3-40D7-94F8-9C78FA0C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A0E695A9-FC94-415D-81BA-531B4440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878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5E3DFA-5AB0-478E-9EFC-928C4051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AA991AC4-D3BF-44C8-9350-831C5F3F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76E61804-90EE-4B9B-BA1B-2693AF68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B01C064-B260-4676-94BA-6CF14C1F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510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09DFEEA8-B4DF-467F-88E7-70827296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2DC8A58E-63A5-4F0E-95DB-9873C3DF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3B01BC2D-48B7-4C85-B88C-1512DAA2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65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882555-6942-43FF-B901-D4008FA8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D75219-DA78-4361-8511-A6A9E240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0952135-E537-4FB8-8AEA-EDF61815A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7DB4C9EE-08D0-401A-A3F3-A5EF2E73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5D3C5AA6-910F-40E8-92DE-58154DD6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3DD88667-34EE-408F-86C4-B2818D8F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1365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7B8D91-3AA5-4666-A9CE-EAC3802A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A5C07B83-0741-4E89-9C0B-231C20CBE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4A4ED36-BDA7-4ABB-B637-D890BE26E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78D29599-6576-44E4-84CA-215A9800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FAFAFAF-FC26-4BDA-85A6-9EDFAAFE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2365C348-76F5-4269-9BFB-24D9CBF9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619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6A6C53C0-6F83-4ECD-B95C-69C0D9F5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3DE6672-A905-4C28-96F5-E48602D79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E4DA715-45B3-4A39-AD03-E5BA94D2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6382-2491-4390-BBF7-069352264176}" type="datetimeFigureOut">
              <a:rPr lang="el-GR" smtClean="0"/>
              <a:pPr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798EA05-F8CD-457E-A3D9-8A37AE8F6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8AD7F64-03E1-47EF-B5F5-43C33E25E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AD79-E4D7-44D1-8846-79E9E397EB4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03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1.wdp"/><Relationship Id="rId3" Type="http://schemas.openxmlformats.org/officeDocument/2006/relationships/hyperlink" Target="http://jpe.gs/wiki/Image:Strawberry.svg" TargetMode="External"/><Relationship Id="rId7" Type="http://schemas.openxmlformats.org/officeDocument/2006/relationships/hyperlink" Target="https://pixabay.com/fr/p%C3%AAche-fruits-nectarine-plantes-41169/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hyperlink" Target="https://pixabay.com/en/cherries-cherry-food-fruit-fruits-1300557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hyperlink" Target="https://pixabay.com/en/flower-orange-leaf-summer-blossom-306164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3" Type="http://schemas.openxmlformats.org/officeDocument/2006/relationships/hyperlink" Target="http://jpe.gs/wiki/Image:Strawberry.svg" TargetMode="External"/><Relationship Id="rId7" Type="http://schemas.openxmlformats.org/officeDocument/2006/relationships/hyperlink" Target="https://pixabay.com/fr/p%C3%AAche-fruits-nectarine-plantes-41169/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1.wdp"/><Relationship Id="rId5" Type="http://schemas.openxmlformats.org/officeDocument/2006/relationships/hyperlink" Target="https://pixabay.com/en/cherries-cherry-food-fruit-fruits-1300557/" TargetMode="External"/><Relationship Id="rId15" Type="http://schemas.microsoft.com/office/2007/relationships/hdphoto" Target="../media/hdphoto12.wdp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microsoft.com/office/2007/relationships/hdphoto" Target="../media/hdphoto5.wdp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hyperlink" Target="https://pixabay.com/de/glocke-weihnachten-bronze-kupfer-295520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s://pixabay.com/en/fireworks-new-year-s-eve-sparkler-1993221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herries-cherry-food-fruit-fruits-1300557/" TargetMode="External"/><Relationship Id="rId13" Type="http://schemas.microsoft.com/office/2007/relationships/hdphoto" Target="../media/hdphoto12.wdp"/><Relationship Id="rId3" Type="http://schemas.microsoft.com/office/2007/relationships/hdphoto" Target="../media/hdphoto9.wdp"/><Relationship Id="rId7" Type="http://schemas.openxmlformats.org/officeDocument/2006/relationships/image" Target="../media/image43.png"/><Relationship Id="rId12" Type="http://schemas.openxmlformats.org/officeDocument/2006/relationships/image" Target="../media/image35.png"/><Relationship Id="rId17" Type="http://schemas.openxmlformats.org/officeDocument/2006/relationships/hyperlink" Target="https://pixabay.com/en/candle-birthday-purple-sky-party-1706545/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5.png"/><Relationship Id="rId5" Type="http://schemas.openxmlformats.org/officeDocument/2006/relationships/hyperlink" Target="http://jpe.gs/wiki/Image:Strawberry.svg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s://pixabay.com/fr/p%C3%AAche-fruits-nectarine-plantes-41169/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44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pixabay.com/en/butterfly-cartoon-nature-wing-2460931/" TargetMode="External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openxmlformats.org/officeDocument/2006/relationships/hyperlink" Target="https://pixabay.com/en/sun-happy-sunshine-golden-yellow-47083/" TargetMode="External"/><Relationship Id="rId7" Type="http://schemas.openxmlformats.org/officeDocument/2006/relationships/hyperlink" Target="https://pixabay.com/en/cherries-cherry-food-fruit-fruits-1300557/" TargetMode="External"/><Relationship Id="rId12" Type="http://schemas.openxmlformats.org/officeDocument/2006/relationships/image" Target="../media/image19.png"/><Relationship Id="rId17" Type="http://schemas.openxmlformats.org/officeDocument/2006/relationships/hyperlink" Target="https://pixabay.com/en/flower-orange-leaf-summer-blossom-306164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s://pixabay.com/fr/p%C3%AAche-fruits-nectarine-plantes-41169/" TargetMode="External"/><Relationship Id="rId24" Type="http://schemas.openxmlformats.org/officeDocument/2006/relationships/image" Target="../media/image25.png"/><Relationship Id="rId5" Type="http://schemas.openxmlformats.org/officeDocument/2006/relationships/hyperlink" Target="http://jpe.gs/wiki/Image:Strawberry.svg" TargetMode="External"/><Relationship Id="rId15" Type="http://schemas.openxmlformats.org/officeDocument/2006/relationships/hyperlink" Target="https://pixabay.com/en/honey-bee-flying-insect-honeybee-311047/" TargetMode="External"/><Relationship Id="rId23" Type="http://schemas.openxmlformats.org/officeDocument/2006/relationships/hyperlink" Target="http://pngimg.com/download/40800" TargetMode="External"/><Relationship Id="rId10" Type="http://schemas.openxmlformats.org/officeDocument/2006/relationships/image" Target="../media/image18.png"/><Relationship Id="rId19" Type="http://schemas.openxmlformats.org/officeDocument/2006/relationships/hyperlink" Target="https://pixabay.com/en/lady-bug-kids-animal-insect-red-1970114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pngimg.com/download/67307" TargetMode="Externa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E1DCEEF-6936-4E16-A5D9-AFAD132B6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9409E3CE-E8A3-4098-A1C4-43C27C447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FFB2DFC2-C416-49AB-903F-EF72EBF4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55" y="977133"/>
            <a:ext cx="9140190" cy="5338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FAB13E-A242-414B-B25F-1340B00A0BD7}"/>
              </a:ext>
            </a:extLst>
          </p:cNvPr>
          <p:cNvSpPr txBox="1"/>
          <p:nvPr/>
        </p:nvSpPr>
        <p:spPr>
          <a:xfrm>
            <a:off x="933450" y="323850"/>
            <a:ext cx="1040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Η Άνοιξη μέσα από τις πέντε μου αισθήσεις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39859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77374B-0EDF-4715-A409-BFFEA5E6FA41}"/>
              </a:ext>
            </a:extLst>
          </p:cNvPr>
          <p:cNvSpPr txBox="1"/>
          <p:nvPr/>
        </p:nvSpPr>
        <p:spPr>
          <a:xfrm>
            <a:off x="-741680" y="375920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Dotum" panose="020B0600000101010101" pitchFamily="34" charset="-127"/>
                <a:ea typeface="Dotum" panose="020B0600000101010101" pitchFamily="34" charset="-127"/>
              </a:rPr>
              <a:t>Είναι Άνοιξη γιατί μυρίζω...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BFF66A4-C28F-4069-A0D0-19F60F101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174" y="4634865"/>
            <a:ext cx="2223135" cy="222313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AD317A99-9DEB-4676-9ED9-F5A4FFEDB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445" y="1810462"/>
            <a:ext cx="2173605" cy="221670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47A5B48B-865E-4C30-809F-02C44FD8E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01734" y="3743325"/>
            <a:ext cx="2556749" cy="207772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="" xmlns:a16="http://schemas.microsoft.com/office/drawing/2014/main" id="{15E5FE71-22CD-4E72-8CD0-F981B95DC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02966" y="2743199"/>
            <a:ext cx="2697885" cy="378650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822ACA3-C6F7-4B3B-89A2-714DBB8B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3522" y="0"/>
            <a:ext cx="3035546" cy="266308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EFC15F5D-2194-4CAD-9A15-A5593DA64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3724275"/>
            <a:ext cx="2876550" cy="287655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0B5CA17A-E8F6-480C-BF07-BAB15509AF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5867" b="95600" l="6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390524"/>
            <a:ext cx="6108700" cy="458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85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77374B-0EDF-4715-A409-BFFEA5E6FA41}"/>
              </a:ext>
            </a:extLst>
          </p:cNvPr>
          <p:cNvSpPr txBox="1"/>
          <p:nvPr/>
        </p:nvSpPr>
        <p:spPr>
          <a:xfrm>
            <a:off x="-741680" y="375920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Dotum" panose="020B0600000101010101" pitchFamily="34" charset="-127"/>
                <a:ea typeface="Dotum" panose="020B0600000101010101" pitchFamily="34" charset="-127"/>
              </a:rPr>
              <a:t>Είναι Άνοιξη γιατί γεύομαι...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BFF66A4-C28F-4069-A0D0-19F60F101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4802090"/>
            <a:ext cx="1811020" cy="18110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AD317A99-9DEB-4676-9ED9-F5A4FFEDB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894" y="1762124"/>
            <a:ext cx="1993111" cy="203263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47A5B48B-865E-4C30-809F-02C44FD8E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92412" y="3752850"/>
            <a:ext cx="2109787" cy="17145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75BBA375-17DC-45A0-9D28-7630FEB18C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574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-579120"/>
            <a:ext cx="3305222" cy="32251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7DF82F9C-4660-49A7-8EC4-53D91FC125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867" b="95600" l="6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95274"/>
            <a:ext cx="6108700" cy="458152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BD6B5D13-2871-42F4-93EE-C801375FC4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133850"/>
            <a:ext cx="2876550" cy="28765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E9B729E3-74DF-4E8F-80A3-D0A1FCC36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90" y="2219325"/>
            <a:ext cx="3218239" cy="231914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B2375226-6411-4EBA-83A7-953F090FCB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751" y="3766564"/>
            <a:ext cx="2328862" cy="2624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6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77374B-0EDF-4715-A409-BFFEA5E6FA41}"/>
              </a:ext>
            </a:extLst>
          </p:cNvPr>
          <p:cNvSpPr txBox="1"/>
          <p:nvPr/>
        </p:nvSpPr>
        <p:spPr>
          <a:xfrm>
            <a:off x="-741680" y="375920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Dotum" panose="020B0600000101010101" pitchFamily="34" charset="-127"/>
                <a:ea typeface="Dotum" panose="020B0600000101010101" pitchFamily="34" charset="-127"/>
              </a:rPr>
              <a:t>Είναι Άνοιξη γιατί ακούω...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BA10DD7-0C5B-4DE7-9D75-5A9057EC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69" y="0"/>
            <a:ext cx="1922921" cy="190002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58758C8-A196-4113-9857-FCF2E4036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96037" y="0"/>
            <a:ext cx="1920406" cy="19021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6856B86A-2177-4D04-85CD-721E1A97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385530"/>
            <a:ext cx="3943345" cy="441380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DF80F718-071B-4368-8688-420680C4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115" y="3432159"/>
            <a:ext cx="3180080" cy="333322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2F957AA4-7D90-49E8-98B2-9EA88DA39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3243278">
            <a:off x="2535586" y="3771898"/>
            <a:ext cx="3079403" cy="31432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990D40A9-64E0-406C-9B8A-C74A76FAA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10150" y="1177698"/>
            <a:ext cx="3757612" cy="3661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77374B-0EDF-4715-A409-BFFEA5E6FA41}"/>
              </a:ext>
            </a:extLst>
          </p:cNvPr>
          <p:cNvSpPr txBox="1"/>
          <p:nvPr/>
        </p:nvSpPr>
        <p:spPr>
          <a:xfrm>
            <a:off x="-741680" y="375920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Dotum" panose="020B0600000101010101" pitchFamily="34" charset="-127"/>
                <a:ea typeface="Dotum" panose="020B0600000101010101" pitchFamily="34" charset="-127"/>
              </a:rPr>
              <a:t>Είναι Άνοιξη γιατί πιάνω...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16DC0CD7-AAA8-4A3C-8FB9-DCCFEBF95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6643" y="0"/>
            <a:ext cx="1928138" cy="18783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F17CBB20-C1FD-4D12-88B4-A7AB03FA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83" y="0"/>
            <a:ext cx="1928138" cy="187838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58CD020D-BA2C-4F16-8BEC-CDCA96788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4024" y="4829174"/>
            <a:ext cx="1810605" cy="181060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AFD295F6-723E-4539-A6CF-3F7128CE0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45" y="1247774"/>
            <a:ext cx="2162764" cy="303707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4A2D35DE-4C1A-4D59-8041-DE796F5590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82830" y="4124324"/>
            <a:ext cx="1807560" cy="184340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9808B934-CF18-4BFC-B799-EF0B0C42AA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33925" y="4841921"/>
            <a:ext cx="2206624" cy="179319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768EDFCB-5899-46DD-92A8-665C01BA02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60067">
            <a:off x="3567247" y="1920929"/>
            <a:ext cx="1304657" cy="168264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E8FBDE08-35BD-4094-A393-2FDD7C454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27427">
            <a:off x="4157798" y="1816154"/>
            <a:ext cx="1304657" cy="168264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FC0132CE-CEF8-4C9C-A10A-033D4CBCB4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9276" y="2187462"/>
            <a:ext cx="2200274" cy="2479788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91ED48FA-F7FC-411F-AB21-E36DC2046E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4016" y="3953536"/>
            <a:ext cx="3218967" cy="232277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A3C2EB41-A8FF-4733-95C3-6CCBE4A38A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1285875"/>
            <a:ext cx="2876550" cy="287655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="" xmlns:a16="http://schemas.microsoft.com/office/drawing/2014/main" id="{252133F9-97CA-45A2-8E5D-E905239ED4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234611" y="2047875"/>
            <a:ext cx="2405063" cy="4810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84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_Nj0BuFPHnI/VdV_Jq9p02I/AAAAAAAASMA/nm4XSUigy0A/s1600/%25CE%2594%25CE%25B9%25CE%25B1%25CF%2586%25CE%25AC%25CE%25BD%25CE%25B5%25CE%25B9%25CE%25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75" y="138022"/>
            <a:ext cx="4821065" cy="6428088"/>
          </a:xfrm>
          <a:prstGeom prst="rect">
            <a:avLst/>
          </a:prstGeom>
          <a:noFill/>
        </p:spPr>
      </p:pic>
      <p:pic>
        <p:nvPicPr>
          <p:cNvPr id="1027" name="Picture 3" descr="C:\Users\User\Downloads\5-αισθήσεις-Ανοιξ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466" y="1164566"/>
            <a:ext cx="6875624" cy="511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F6507642-EF9A-4DED-8CE7-0C040B87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0" y="0"/>
            <a:ext cx="82702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61B952-3779-4E85-B418-519FD526F678}"/>
              </a:ext>
            </a:extLst>
          </p:cNvPr>
          <p:cNvSpPr txBox="1"/>
          <p:nvPr/>
        </p:nvSpPr>
        <p:spPr>
          <a:xfrm>
            <a:off x="111760" y="1493520"/>
            <a:ext cx="360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Εμείς οι άνθρωποι έχουμε στο σώμα μας κάποια όργανα που μας βοηθούν να καταλαβαίνουμε τον κόσμο γύρω μας. Αυτές είναι οι 5 αισθήσεις. Ας τις γνωρίσουμε...</a:t>
            </a:r>
          </a:p>
        </p:txBody>
      </p:sp>
    </p:spTree>
    <p:extLst>
      <p:ext uri="{BB962C8B-B14F-4D97-AF65-F5344CB8AC3E}">
        <p14:creationId xmlns="" xmlns:p14="http://schemas.microsoft.com/office/powerpoint/2010/main" val="7289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96CB5-A855-44E0-BACB-1CA7CA727FFF}"/>
              </a:ext>
            </a:extLst>
          </p:cNvPr>
          <p:cNvSpPr txBox="1"/>
          <p:nvPr/>
        </p:nvSpPr>
        <p:spPr>
          <a:xfrm>
            <a:off x="5181600" y="4074160"/>
            <a:ext cx="601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Dotum" panose="020B0600000101010101" pitchFamily="34" charset="-127"/>
                <a:ea typeface="Dotum" panose="020B0600000101010101" pitchFamily="34" charset="-127"/>
              </a:rPr>
              <a:t>Με τα μάτια μου </a:t>
            </a:r>
          </a:p>
          <a:p>
            <a:pPr algn="ctr"/>
            <a:r>
              <a:rPr lang="el-GR" sz="72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βλέπω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9846767-A326-4E1B-ADA2-9CA250619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7" b="99653" l="0" r="100000">
                        <a14:foregroundMark x1="80201" y1="58681" x2="38255" y2="46875"/>
                        <a14:foregroundMark x1="58725" y1="59722" x2="52013" y2="49306"/>
                        <a14:foregroundMark x1="72483" y1="45139" x2="73154" y2="72569"/>
                        <a14:foregroundMark x1="21141" y1="46875" x2="36577" y2="74306"/>
                        <a14:foregroundMark x1="15772" y1="50694" x2="30537" y2="67014"/>
                        <a14:foregroundMark x1="15772" y1="61806" x2="33221" y2="75347"/>
                        <a14:foregroundMark x1="24832" y1="43750" x2="37584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1" y="955756"/>
            <a:ext cx="2632758" cy="254441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8092FEAD-702F-4BAE-90C2-D4E97954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7" b="99653" l="0" r="100000">
                        <a14:foregroundMark x1="80201" y1="58681" x2="38255" y2="46875"/>
                        <a14:foregroundMark x1="58725" y1="59722" x2="52013" y2="49306"/>
                        <a14:foregroundMark x1="72483" y1="45139" x2="73154" y2="72569"/>
                        <a14:foregroundMark x1="21141" y1="46875" x2="36577" y2="74306"/>
                        <a14:foregroundMark x1="15772" y1="50694" x2="30537" y2="67014"/>
                        <a14:foregroundMark x1="15772" y1="61806" x2="33221" y2="75347"/>
                        <a14:foregroundMark x1="24832" y1="43750" x2="37584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6880" y="1073585"/>
            <a:ext cx="2510838" cy="242658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1486DA92-66BE-4EA3-8263-2F26A359E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89804">
                        <a14:foregroundMark x1="36078" y1="23810" x2="45098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80" y="708212"/>
            <a:ext cx="4811077" cy="5943095"/>
          </a:xfrm>
          <a:prstGeom prst="rect">
            <a:avLst/>
          </a:prstGeom>
        </p:spPr>
      </p:pic>
      <p:sp>
        <p:nvSpPr>
          <p:cNvPr id="15" name="Ορθογώνιο: Στρογγύλεμα γωνιών 14">
            <a:extLst>
              <a:ext uri="{FF2B5EF4-FFF2-40B4-BE49-F238E27FC236}">
                <a16:creationId xmlns="" xmlns:a16="http://schemas.microsoft.com/office/drawing/2014/main" id="{F6A25A03-9350-495F-B542-3F3007274092}"/>
              </a:ext>
            </a:extLst>
          </p:cNvPr>
          <p:cNvSpPr/>
          <p:nvPr/>
        </p:nvSpPr>
        <p:spPr>
          <a:xfrm>
            <a:off x="1270000" y="304800"/>
            <a:ext cx="300736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όραση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96CB5-A855-44E0-BACB-1CA7CA727FFF}"/>
              </a:ext>
            </a:extLst>
          </p:cNvPr>
          <p:cNvSpPr txBox="1"/>
          <p:nvPr/>
        </p:nvSpPr>
        <p:spPr>
          <a:xfrm>
            <a:off x="5720080" y="3992880"/>
            <a:ext cx="522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Dotum" panose="020B0600000101010101" pitchFamily="34" charset="-127"/>
                <a:ea typeface="Dotum" panose="020B0600000101010101" pitchFamily="34" charset="-127"/>
              </a:rPr>
              <a:t>Με τη μύτη μου </a:t>
            </a:r>
          </a:p>
          <a:p>
            <a:pPr algn="ctr"/>
            <a:r>
              <a:rPr lang="el-GR" sz="72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μυρίζω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9CFA7012-C237-430F-99AD-C0E12431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51" b="89831" l="6548" r="898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0" y="481574"/>
            <a:ext cx="3972615" cy="34878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61D80417-6EA0-4906-8152-ED650B310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753" y1="12991" x2="83682" y2="17221"/>
                        <a14:foregroundMark x1="78661" y1="19637" x2="80753" y2="22659"/>
                        <a14:foregroundMark x1="73640" y1="12689" x2="79079" y2="20544"/>
                        <a14:foregroundMark x1="34728" y1="63444" x2="37657" y2="643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667564"/>
            <a:ext cx="4379277" cy="6065024"/>
          </a:xfrm>
          <a:prstGeom prst="rect">
            <a:avLst/>
          </a:prstGeom>
        </p:spPr>
      </p:pic>
      <p:sp>
        <p:nvSpPr>
          <p:cNvPr id="13" name="Ορθογώνιο: Στρογγύλεμα γωνιών 12">
            <a:extLst>
              <a:ext uri="{FF2B5EF4-FFF2-40B4-BE49-F238E27FC236}">
                <a16:creationId xmlns="" xmlns:a16="http://schemas.microsoft.com/office/drawing/2014/main" id="{280A31F0-CC77-4DCA-AFAB-4ED700FCBD56}"/>
              </a:ext>
            </a:extLst>
          </p:cNvPr>
          <p:cNvSpPr/>
          <p:nvPr/>
        </p:nvSpPr>
        <p:spPr>
          <a:xfrm>
            <a:off x="1503680" y="314960"/>
            <a:ext cx="300736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όσφρηση</a:t>
            </a:r>
          </a:p>
        </p:txBody>
      </p:sp>
    </p:spTree>
    <p:extLst>
      <p:ext uri="{BB962C8B-B14F-4D97-AF65-F5344CB8AC3E}">
        <p14:creationId xmlns="" xmlns:p14="http://schemas.microsoft.com/office/powerpoint/2010/main" val="16351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96CB5-A855-44E0-BACB-1CA7CA727FFF}"/>
              </a:ext>
            </a:extLst>
          </p:cNvPr>
          <p:cNvSpPr txBox="1"/>
          <p:nvPr/>
        </p:nvSpPr>
        <p:spPr>
          <a:xfrm>
            <a:off x="5303520" y="4114800"/>
            <a:ext cx="596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Dotum" panose="020B0600000101010101" pitchFamily="34" charset="-127"/>
                <a:ea typeface="Dotum" panose="020B0600000101010101" pitchFamily="34" charset="-127"/>
              </a:rPr>
              <a:t>Με τη γλώσσα μου </a:t>
            </a:r>
          </a:p>
          <a:p>
            <a:pPr algn="ctr"/>
            <a:r>
              <a:rPr lang="el-GR" sz="72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γεύομαι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B7B24F2-1EF9-406B-94CF-17DA478DB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574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54000"/>
            <a:ext cx="4443142" cy="433552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9CFEAF25-32F8-47F9-9B4A-F67B43054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29" y1="24262" x2="34389" y2="39672"/>
                        <a14:foregroundMark x1="73303" y1="31803" x2="82805" y2="40656"/>
                        <a14:foregroundMark x1="86878" y1="52131" x2="88235" y2="55082"/>
                        <a14:foregroundMark x1="90950" y1="47541" x2="93665" y2="49180"/>
                        <a14:foregroundMark x1="84615" y1="49836" x2="86878" y2="51475"/>
                        <a14:foregroundMark x1="39819" y1="73115" x2="41629" y2="87541"/>
                        <a14:foregroundMark x1="18552" y1="93443" x2="27149" y2="91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1" y="790270"/>
            <a:ext cx="4293552" cy="5925490"/>
          </a:xfrm>
          <a:prstGeom prst="rect">
            <a:avLst/>
          </a:prstGeom>
        </p:spPr>
      </p:pic>
      <p:sp>
        <p:nvSpPr>
          <p:cNvPr id="13" name="Ορθογώνιο: Στρογγύλεμα γωνιών 12">
            <a:extLst>
              <a:ext uri="{FF2B5EF4-FFF2-40B4-BE49-F238E27FC236}">
                <a16:creationId xmlns="" xmlns:a16="http://schemas.microsoft.com/office/drawing/2014/main" id="{1BEB2E9D-D406-43E9-B427-EF7C7EF0B225}"/>
              </a:ext>
            </a:extLst>
          </p:cNvPr>
          <p:cNvSpPr/>
          <p:nvPr/>
        </p:nvSpPr>
        <p:spPr>
          <a:xfrm>
            <a:off x="975360" y="223520"/>
            <a:ext cx="300736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γεύση</a:t>
            </a:r>
          </a:p>
        </p:txBody>
      </p:sp>
    </p:spTree>
    <p:extLst>
      <p:ext uri="{BB962C8B-B14F-4D97-AF65-F5344CB8AC3E}">
        <p14:creationId xmlns="" xmlns:p14="http://schemas.microsoft.com/office/powerpoint/2010/main" val="9984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BE8E2720-93A9-47BA-8F9F-C8DA3B98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732924"/>
            <a:ext cx="2555923" cy="252975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1256D8A-2596-4E15-AF32-03EFC092A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6240" y="671964"/>
            <a:ext cx="2555923" cy="2529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96CB5-A855-44E0-BACB-1CA7CA727FFF}"/>
              </a:ext>
            </a:extLst>
          </p:cNvPr>
          <p:cNvSpPr txBox="1"/>
          <p:nvPr/>
        </p:nvSpPr>
        <p:spPr>
          <a:xfrm>
            <a:off x="5344160" y="3952240"/>
            <a:ext cx="561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Dotum" panose="020B0600000101010101" pitchFamily="34" charset="-127"/>
                <a:ea typeface="Dotum" panose="020B0600000101010101" pitchFamily="34" charset="-127"/>
              </a:rPr>
              <a:t>Με τα αυτιά μου </a:t>
            </a:r>
          </a:p>
          <a:p>
            <a:pPr algn="ctr"/>
            <a:r>
              <a:rPr lang="el-GR" sz="72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ακούω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6F2A0200-989C-44A0-8DDE-F1CBDA22F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455" y1="11356" x2="37727" y2="49842"/>
                        <a14:foregroundMark x1="65000" y1="35331" x2="67273" y2="52050"/>
                        <a14:foregroundMark x1="76364" y1="26498" x2="74091" y2="43533"/>
                        <a14:foregroundMark x1="88182" y1="34385" x2="87727" y2="36278"/>
                        <a14:foregroundMark x1="67273" y1="39748" x2="71364" y2="39748"/>
                        <a14:foregroundMark x1="8636" y1="18612" x2="27273" y2="41956"/>
                        <a14:foregroundMark x1="23182" y1="48580" x2="28182" y2="53628"/>
                        <a14:foregroundMark x1="45909" y1="24290" x2="38636" y2="47003"/>
                        <a14:foregroundMark x1="41364" y1="10410" x2="58182" y2="46057"/>
                        <a14:foregroundMark x1="69091" y1="65615" x2="72273" y2="70032"/>
                        <a14:foregroundMark x1="59091" y1="86120" x2="65000" y2="86120"/>
                        <a14:foregroundMark x1="36818" y1="91167" x2="46818" y2="93375"/>
                        <a14:foregroundMark x1="9545" y1="25868" x2="21364" y2="45426"/>
                        <a14:foregroundMark x1="76818" y1="65300" x2="80000" y2="662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215505"/>
            <a:ext cx="3994150" cy="5755208"/>
          </a:xfrm>
          <a:prstGeom prst="rect">
            <a:avLst/>
          </a:prstGeom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="" xmlns:a16="http://schemas.microsoft.com/office/drawing/2014/main" id="{D38B15E1-AB0B-4B47-B772-94594D8E3BDB}"/>
              </a:ext>
            </a:extLst>
          </p:cNvPr>
          <p:cNvSpPr/>
          <p:nvPr/>
        </p:nvSpPr>
        <p:spPr>
          <a:xfrm>
            <a:off x="1148080" y="548640"/>
            <a:ext cx="300736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ακοή</a:t>
            </a:r>
          </a:p>
        </p:txBody>
      </p:sp>
    </p:spTree>
    <p:extLst>
      <p:ext uri="{BB962C8B-B14F-4D97-AF65-F5344CB8AC3E}">
        <p14:creationId xmlns="" xmlns:p14="http://schemas.microsoft.com/office/powerpoint/2010/main" val="33736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96CB5-A855-44E0-BACB-1CA7CA727FFF}"/>
              </a:ext>
            </a:extLst>
          </p:cNvPr>
          <p:cNvSpPr txBox="1"/>
          <p:nvPr/>
        </p:nvSpPr>
        <p:spPr>
          <a:xfrm>
            <a:off x="5699760" y="4348480"/>
            <a:ext cx="5394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Dotum" panose="020B0600000101010101" pitchFamily="34" charset="-127"/>
                <a:ea typeface="Dotum" panose="020B0600000101010101" pitchFamily="34" charset="-127"/>
              </a:rPr>
              <a:t>Με τα χέρια μου </a:t>
            </a:r>
          </a:p>
          <a:p>
            <a:pPr algn="ctr"/>
            <a:r>
              <a:rPr lang="el-GR" sz="72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πιάνω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2ED82862-7BF4-4EA0-9B1B-ACFD23832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9121" y="752856"/>
            <a:ext cx="3189020" cy="310672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528D7727-7754-4F30-9082-1FEF6AD2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61" y="763016"/>
            <a:ext cx="3189020" cy="310672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787A7157-2E07-4844-B4B1-409CC335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5054">
                        <a14:foregroundMark x1="48387" y1="20779" x2="50538" y2="91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667" y="1503680"/>
            <a:ext cx="6394429" cy="5007610"/>
          </a:xfrm>
          <a:prstGeom prst="rect">
            <a:avLst/>
          </a:prstGeom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="" xmlns:a16="http://schemas.microsoft.com/office/drawing/2014/main" id="{077C4E8B-9131-4B4E-8A0A-B9302B7B2CFA}"/>
              </a:ext>
            </a:extLst>
          </p:cNvPr>
          <p:cNvSpPr/>
          <p:nvPr/>
        </p:nvSpPr>
        <p:spPr>
          <a:xfrm>
            <a:off x="1686560" y="619760"/>
            <a:ext cx="300736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αφή</a:t>
            </a:r>
          </a:p>
        </p:txBody>
      </p:sp>
    </p:spTree>
    <p:extLst>
      <p:ext uri="{BB962C8B-B14F-4D97-AF65-F5344CB8AC3E}">
        <p14:creationId xmlns="" xmlns:p14="http://schemas.microsoft.com/office/powerpoint/2010/main" val="25372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61209C-57FE-4E7F-AD70-627EC81EEF1B}"/>
              </a:ext>
            </a:extLst>
          </p:cNvPr>
          <p:cNvSpPr txBox="1"/>
          <p:nvPr/>
        </p:nvSpPr>
        <p:spPr>
          <a:xfrm>
            <a:off x="294640" y="528320"/>
            <a:ext cx="1136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Ας δούμε τώρα πως καταλαβαίνουμε ότι έχει έρθει η Άνοιξη μέσα από τις πέντε μας αισθήσεις...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508D8105-188C-451B-90CC-C77CBC2A6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9" y="3009363"/>
            <a:ext cx="5239481" cy="384863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B310A33-EF98-4EBE-843E-2317F34A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2989043"/>
            <a:ext cx="5239481" cy="384863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510CBE4A-CD61-4F1D-8028-07136C23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7" y="1618519"/>
            <a:ext cx="4553585" cy="5239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09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77374B-0EDF-4715-A409-BFFEA5E6FA41}"/>
              </a:ext>
            </a:extLst>
          </p:cNvPr>
          <p:cNvSpPr txBox="1"/>
          <p:nvPr/>
        </p:nvSpPr>
        <p:spPr>
          <a:xfrm>
            <a:off x="-1381760" y="548640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Dotum" panose="020B0600000101010101" pitchFamily="34" charset="-127"/>
                <a:ea typeface="Dotum" panose="020B0600000101010101" pitchFamily="34" charset="-127"/>
              </a:rPr>
              <a:t>Είναι Άνοιξη γιατί βλέπω...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F552630-7A0B-4094-A02E-C5FB5ED0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7" b="99653" l="0" r="100000">
                        <a14:foregroundMark x1="80201" y1="58681" x2="38255" y2="46875"/>
                        <a14:foregroundMark x1="58725" y1="59722" x2="52013" y2="49306"/>
                        <a14:foregroundMark x1="72483" y1="45139" x2="73154" y2="72569"/>
                        <a14:foregroundMark x1="21141" y1="46875" x2="36577" y2="74306"/>
                        <a14:foregroundMark x1="15772" y1="50694" x2="30537" y2="67014"/>
                        <a14:foregroundMark x1="15772" y1="61806" x2="33221" y2="75347"/>
                        <a14:foregroundMark x1="24832" y1="43750" x2="37584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760" y="-186255"/>
            <a:ext cx="2510838" cy="242658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CB1C1CA-F415-4FF1-BBE6-A57C65B0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7" b="99653" l="0" r="100000">
                        <a14:foregroundMark x1="80201" y1="58681" x2="38255" y2="46875"/>
                        <a14:foregroundMark x1="58725" y1="59722" x2="52013" y2="49306"/>
                        <a14:foregroundMark x1="72483" y1="45139" x2="73154" y2="72569"/>
                        <a14:foregroundMark x1="21141" y1="46875" x2="36577" y2="74306"/>
                        <a14:foregroundMark x1="15772" y1="50694" x2="30537" y2="67014"/>
                        <a14:foregroundMark x1="15772" y1="61806" x2="33221" y2="75347"/>
                        <a14:foregroundMark x1="24832" y1="43750" x2="37584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42" y="-293924"/>
            <a:ext cx="2632758" cy="254441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BFF66A4-C28F-4069-A0D0-19F60F101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0205" y="5229225"/>
            <a:ext cx="1533110" cy="15331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AD317A99-9DEB-4676-9ED9-F5A4FFEDB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43533" y="2783840"/>
            <a:ext cx="1763352" cy="179832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91D4DFF5-017E-462B-802D-95867EDC15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2751" y="713126"/>
            <a:ext cx="2561974" cy="286256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47A5B48B-865E-4C30-809F-02C44FD8E5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391778" y="4767574"/>
            <a:ext cx="2347341" cy="190754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A75B17E3-B5D8-49C8-A792-0012B099CC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488511">
            <a:off x="590550" y="2902868"/>
            <a:ext cx="1924684" cy="209331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="" xmlns:a16="http://schemas.microsoft.com/office/drawing/2014/main" id="{BB31101C-8441-4F50-A547-C95213FDC1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834026" y="1910080"/>
            <a:ext cx="2151983" cy="225044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="" xmlns:a16="http://schemas.microsoft.com/office/drawing/2014/main" id="{15E5FE71-22CD-4E72-8CD0-F981B95DC0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638800" y="3645926"/>
            <a:ext cx="2006282" cy="281583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="" xmlns:a16="http://schemas.microsoft.com/office/drawing/2014/main" id="{2B7E9532-DDF7-4071-99EC-00594DD4B9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590800" y="5092001"/>
            <a:ext cx="2783840" cy="1765999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="" xmlns:a16="http://schemas.microsoft.com/office/drawing/2014/main" id="{6749C4CD-780C-47A3-87C6-E5C0DD708F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171059" y="1402715"/>
            <a:ext cx="2411476" cy="2052320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="" xmlns:a16="http://schemas.microsoft.com/office/drawing/2014/main" id="{F3B0F606-0DBE-48EC-B62E-79ADA6E76A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519660" y="2552700"/>
            <a:ext cx="1300550" cy="1680298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="" xmlns:a16="http://schemas.microsoft.com/office/drawing/2014/main" id="{2C6B827E-D771-4E9F-822E-FC59F769D5A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959971">
            <a:off x="3948246" y="2902003"/>
            <a:ext cx="1304657" cy="1682642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="" xmlns:a16="http://schemas.microsoft.com/office/drawing/2014/main" id="{A6EC8B2F-2F77-4B4C-86BD-8B2375E2A16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0760067">
            <a:off x="3071947" y="2911529"/>
            <a:ext cx="1304657" cy="1682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1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109</Words>
  <Application>Microsoft Office PowerPoint</Application>
  <PresentationFormat>Προσαρμογή</PresentationFormat>
  <Paragraphs>23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agpap</dc:creator>
  <cp:lastModifiedBy>User</cp:lastModifiedBy>
  <cp:revision>20</cp:revision>
  <dcterms:created xsi:type="dcterms:W3CDTF">2021-02-28T07:54:43Z</dcterms:created>
  <dcterms:modified xsi:type="dcterms:W3CDTF">2021-04-13T18:39:06Z</dcterms:modified>
</cp:coreProperties>
</file>