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Relationship Id="rId4" Type="http://schemas.openxmlformats.org/officeDocument/2006/relationships/image" Target="../media/image10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4EC5CC-02E3-464B-B16A-446D2CBF86A0}" type="doc">
      <dgm:prSet loTypeId="urn:microsoft.com/office/officeart/2009/3/layout/OpposingIdeas" loCatId="relationship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F2B834DD-1423-4934-B6C8-C853846CB51A}">
      <dgm:prSet phldrT="[Κείμενο]"/>
      <dgm:spPr/>
      <dgm:t>
        <a:bodyPr/>
        <a:lstStyle/>
        <a:p>
          <a:r>
            <a:rPr lang="el-GR" dirty="0" smtClean="0"/>
            <a:t>Δίλημμα</a:t>
          </a:r>
          <a:endParaRPr lang="el-GR" dirty="0"/>
        </a:p>
      </dgm:t>
    </dgm:pt>
    <dgm:pt modelId="{426E354D-ADE6-42DA-A909-EB95A27E6A65}" type="parTrans" cxnId="{D84225BE-6908-4899-A8F4-43F83186FEE9}">
      <dgm:prSet/>
      <dgm:spPr/>
      <dgm:t>
        <a:bodyPr/>
        <a:lstStyle/>
        <a:p>
          <a:endParaRPr lang="el-GR"/>
        </a:p>
      </dgm:t>
    </dgm:pt>
    <dgm:pt modelId="{8A274695-B966-457F-8D96-06601DBA2EDE}" type="sibTrans" cxnId="{D84225BE-6908-4899-A8F4-43F83186FEE9}">
      <dgm:prSet/>
      <dgm:spPr/>
      <dgm:t>
        <a:bodyPr/>
        <a:lstStyle/>
        <a:p>
          <a:endParaRPr lang="el-GR"/>
        </a:p>
      </dgm:t>
    </dgm:pt>
    <dgm:pt modelId="{8A9BD59E-3CC1-4DFD-85DE-0F8622C5FFDE}">
      <dgm:prSet phldrT="[Κείμενο]"/>
      <dgm:spPr/>
      <dgm:t>
        <a:bodyPr/>
        <a:lstStyle/>
        <a:p>
          <a:r>
            <a:rPr lang="el-GR" dirty="0" smtClean="0"/>
            <a:t>Ποσοτική και γρήγορη ανάπτυξη; Ή αλλιώς οικονομική ανάπτυξη;</a:t>
          </a:r>
          <a:endParaRPr lang="el-GR" dirty="0"/>
        </a:p>
      </dgm:t>
    </dgm:pt>
    <dgm:pt modelId="{3FEF3A83-29F7-4E1E-92E3-2ADD352B99E1}" type="parTrans" cxnId="{191E6675-506B-459D-96EE-B95FD6C4FDAB}">
      <dgm:prSet/>
      <dgm:spPr/>
      <dgm:t>
        <a:bodyPr/>
        <a:lstStyle/>
        <a:p>
          <a:endParaRPr lang="el-GR"/>
        </a:p>
      </dgm:t>
    </dgm:pt>
    <dgm:pt modelId="{D628A099-570E-45F6-BC35-5A0CA9DEFB25}" type="sibTrans" cxnId="{191E6675-506B-459D-96EE-B95FD6C4FDAB}">
      <dgm:prSet/>
      <dgm:spPr/>
      <dgm:t>
        <a:bodyPr/>
        <a:lstStyle/>
        <a:p>
          <a:endParaRPr lang="el-GR"/>
        </a:p>
      </dgm:t>
    </dgm:pt>
    <dgm:pt modelId="{604BE01D-6832-44FB-909E-6FA532382515}">
      <dgm:prSet phldrT="[Κείμενο]"/>
      <dgm:spPr/>
      <dgm:t>
        <a:bodyPr/>
        <a:lstStyle/>
        <a:p>
          <a:r>
            <a:rPr lang="el-GR" dirty="0" smtClean="0"/>
            <a:t>Δίλημμα</a:t>
          </a:r>
          <a:endParaRPr lang="el-GR" dirty="0"/>
        </a:p>
      </dgm:t>
    </dgm:pt>
    <dgm:pt modelId="{12920BF7-0F92-40A6-A64C-DE43F3728DD8}" type="parTrans" cxnId="{75951739-732A-4ADF-8D10-2C656D603FE1}">
      <dgm:prSet/>
      <dgm:spPr/>
      <dgm:t>
        <a:bodyPr/>
        <a:lstStyle/>
        <a:p>
          <a:endParaRPr lang="el-GR"/>
        </a:p>
      </dgm:t>
    </dgm:pt>
    <dgm:pt modelId="{15EE2025-1756-4FEE-9978-2EC56176C073}" type="sibTrans" cxnId="{75951739-732A-4ADF-8D10-2C656D603FE1}">
      <dgm:prSet/>
      <dgm:spPr/>
      <dgm:t>
        <a:bodyPr/>
        <a:lstStyle/>
        <a:p>
          <a:endParaRPr lang="el-GR"/>
        </a:p>
      </dgm:t>
    </dgm:pt>
    <dgm:pt modelId="{44EAFD15-BDF2-424C-B533-CEFBF9386B46}">
      <dgm:prSet phldrT="[Κείμενο]"/>
      <dgm:spPr/>
      <dgm:t>
        <a:bodyPr/>
        <a:lstStyle/>
        <a:p>
          <a:r>
            <a:rPr lang="el-GR" dirty="0" smtClean="0"/>
            <a:t>Ποιοτική και αργή ανάπτυξη; Ή αλλιώς συνολική ανάπτυξη;</a:t>
          </a:r>
          <a:endParaRPr lang="el-GR" dirty="0"/>
        </a:p>
      </dgm:t>
    </dgm:pt>
    <dgm:pt modelId="{F0E5B578-B498-4DDC-90E5-F2093A085E74}" type="parTrans" cxnId="{8FAC64E6-CA48-431B-8622-F77A10036922}">
      <dgm:prSet/>
      <dgm:spPr/>
      <dgm:t>
        <a:bodyPr/>
        <a:lstStyle/>
        <a:p>
          <a:endParaRPr lang="el-GR"/>
        </a:p>
      </dgm:t>
    </dgm:pt>
    <dgm:pt modelId="{8D851EEC-FA8B-4E0B-A8A5-DA2DE29C3EC0}" type="sibTrans" cxnId="{8FAC64E6-CA48-431B-8622-F77A10036922}">
      <dgm:prSet/>
      <dgm:spPr/>
      <dgm:t>
        <a:bodyPr/>
        <a:lstStyle/>
        <a:p>
          <a:endParaRPr lang="el-GR"/>
        </a:p>
      </dgm:t>
    </dgm:pt>
    <dgm:pt modelId="{D4BE3FED-E753-4CBB-AF1C-14111A74F905}" type="pres">
      <dgm:prSet presAssocID="{8C4EC5CC-02E3-464B-B16A-446D2CBF86A0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08AE712-8C96-4728-8FD2-90EE35EBECC8}" type="pres">
      <dgm:prSet presAssocID="{8C4EC5CC-02E3-464B-B16A-446D2CBF86A0}" presName="Background" presStyleLbl="node1" presStyleIdx="0" presStyleCnt="1"/>
      <dgm:spPr/>
    </dgm:pt>
    <dgm:pt modelId="{74220A3E-4CCB-483E-B1F2-C1BA33124A96}" type="pres">
      <dgm:prSet presAssocID="{8C4EC5CC-02E3-464B-B16A-446D2CBF86A0}" presName="Divider" presStyleLbl="callout" presStyleIdx="0" presStyleCnt="1"/>
      <dgm:spPr/>
    </dgm:pt>
    <dgm:pt modelId="{C6AF365B-8C56-478C-8A91-BDD464BD8479}" type="pres">
      <dgm:prSet presAssocID="{8C4EC5CC-02E3-464B-B16A-446D2CBF86A0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433EFD0-C128-4A05-BB89-28F25FB6B2A2}" type="pres">
      <dgm:prSet presAssocID="{8C4EC5CC-02E3-464B-B16A-446D2CBF86A0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F5A5F9A-714D-41BB-8133-D2EB9BD8F1A7}" type="pres">
      <dgm:prSet presAssocID="{8C4EC5CC-02E3-464B-B16A-446D2CBF86A0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E280D26E-A93B-4206-80BA-1F5AF2F3DCE1}" type="pres">
      <dgm:prSet presAssocID="{8C4EC5CC-02E3-464B-B16A-446D2CBF86A0}" presName="ParentShape1" presStyleLbl="alignImgPlace1" presStyleIdx="0" presStyleCnt="2">
        <dgm:presLayoutVars/>
      </dgm:prSet>
      <dgm:spPr/>
      <dgm:t>
        <a:bodyPr/>
        <a:lstStyle/>
        <a:p>
          <a:endParaRPr lang="el-GR"/>
        </a:p>
      </dgm:t>
    </dgm:pt>
    <dgm:pt modelId="{35CE2C1E-6DB9-4E2E-B169-3BC2C24F4EEB}" type="pres">
      <dgm:prSet presAssocID="{8C4EC5CC-02E3-464B-B16A-446D2CBF86A0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l-GR"/>
        </a:p>
      </dgm:t>
    </dgm:pt>
    <dgm:pt modelId="{FA52EC55-C8BE-4820-80F0-E6538DCFEAD8}" type="pres">
      <dgm:prSet presAssocID="{8C4EC5CC-02E3-464B-B16A-446D2CBF86A0}" presName="ParentShape2" presStyleLbl="alignImgPlace1" presStyleIdx="1" presStyleCnt="2">
        <dgm:presLayoutVars/>
      </dgm:prSet>
      <dgm:spPr/>
      <dgm:t>
        <a:bodyPr/>
        <a:lstStyle/>
        <a:p>
          <a:endParaRPr lang="el-GR"/>
        </a:p>
      </dgm:t>
    </dgm:pt>
  </dgm:ptLst>
  <dgm:cxnLst>
    <dgm:cxn modelId="{6A391718-0627-47A9-B1A0-49D8195B3A3C}" type="presOf" srcId="{F2B834DD-1423-4934-B6C8-C853846CB51A}" destId="{E280D26E-A93B-4206-80BA-1F5AF2F3DCE1}" srcOrd="1" destOrd="0" presId="urn:microsoft.com/office/officeart/2009/3/layout/OpposingIdeas"/>
    <dgm:cxn modelId="{8FAC64E6-CA48-431B-8622-F77A10036922}" srcId="{604BE01D-6832-44FB-909E-6FA532382515}" destId="{44EAFD15-BDF2-424C-B533-CEFBF9386B46}" srcOrd="0" destOrd="0" parTransId="{F0E5B578-B498-4DDC-90E5-F2093A085E74}" sibTransId="{8D851EEC-FA8B-4E0B-A8A5-DA2DE29C3EC0}"/>
    <dgm:cxn modelId="{191E6675-506B-459D-96EE-B95FD6C4FDAB}" srcId="{F2B834DD-1423-4934-B6C8-C853846CB51A}" destId="{8A9BD59E-3CC1-4DFD-85DE-0F8622C5FFDE}" srcOrd="0" destOrd="0" parTransId="{3FEF3A83-29F7-4E1E-92E3-2ADD352B99E1}" sibTransId="{D628A099-570E-45F6-BC35-5A0CA9DEFB25}"/>
    <dgm:cxn modelId="{603EFF5E-45A6-40B6-82A5-172941004027}" type="presOf" srcId="{8A9BD59E-3CC1-4DFD-85DE-0F8622C5FFDE}" destId="{C6AF365B-8C56-478C-8A91-BDD464BD8479}" srcOrd="0" destOrd="0" presId="urn:microsoft.com/office/officeart/2009/3/layout/OpposingIdeas"/>
    <dgm:cxn modelId="{75951739-732A-4ADF-8D10-2C656D603FE1}" srcId="{8C4EC5CC-02E3-464B-B16A-446D2CBF86A0}" destId="{604BE01D-6832-44FB-909E-6FA532382515}" srcOrd="1" destOrd="0" parTransId="{12920BF7-0F92-40A6-A64C-DE43F3728DD8}" sibTransId="{15EE2025-1756-4FEE-9978-2EC56176C073}"/>
    <dgm:cxn modelId="{61B254F8-4A55-4141-9283-52F11C75C4C9}" type="presOf" srcId="{604BE01D-6832-44FB-909E-6FA532382515}" destId="{FA52EC55-C8BE-4820-80F0-E6538DCFEAD8}" srcOrd="1" destOrd="0" presId="urn:microsoft.com/office/officeart/2009/3/layout/OpposingIdeas"/>
    <dgm:cxn modelId="{5020925B-60C5-40DE-A2A3-5FAA68FFC305}" type="presOf" srcId="{44EAFD15-BDF2-424C-B533-CEFBF9386B46}" destId="{D433EFD0-C128-4A05-BB89-28F25FB6B2A2}" srcOrd="0" destOrd="0" presId="urn:microsoft.com/office/officeart/2009/3/layout/OpposingIdeas"/>
    <dgm:cxn modelId="{49483146-F773-44B5-8A91-B7A653097DA3}" type="presOf" srcId="{604BE01D-6832-44FB-909E-6FA532382515}" destId="{35CE2C1E-6DB9-4E2E-B169-3BC2C24F4EEB}" srcOrd="0" destOrd="0" presId="urn:microsoft.com/office/officeart/2009/3/layout/OpposingIdeas"/>
    <dgm:cxn modelId="{72CD959C-EDFC-496D-BDA2-1E3C47A93D9C}" type="presOf" srcId="{F2B834DD-1423-4934-B6C8-C853846CB51A}" destId="{5F5A5F9A-714D-41BB-8133-D2EB9BD8F1A7}" srcOrd="0" destOrd="0" presId="urn:microsoft.com/office/officeart/2009/3/layout/OpposingIdeas"/>
    <dgm:cxn modelId="{D84225BE-6908-4899-A8F4-43F83186FEE9}" srcId="{8C4EC5CC-02E3-464B-B16A-446D2CBF86A0}" destId="{F2B834DD-1423-4934-B6C8-C853846CB51A}" srcOrd="0" destOrd="0" parTransId="{426E354D-ADE6-42DA-A909-EB95A27E6A65}" sibTransId="{8A274695-B966-457F-8D96-06601DBA2EDE}"/>
    <dgm:cxn modelId="{DD7213DA-FD31-40C7-90B4-1E35DE509F7E}" type="presOf" srcId="{8C4EC5CC-02E3-464B-B16A-446D2CBF86A0}" destId="{D4BE3FED-E753-4CBB-AF1C-14111A74F905}" srcOrd="0" destOrd="0" presId="urn:microsoft.com/office/officeart/2009/3/layout/OpposingIdeas"/>
    <dgm:cxn modelId="{C78AA526-26C5-4087-B05D-2CD5F4B5722A}" type="presParOf" srcId="{D4BE3FED-E753-4CBB-AF1C-14111A74F905}" destId="{A08AE712-8C96-4728-8FD2-90EE35EBECC8}" srcOrd="0" destOrd="0" presId="urn:microsoft.com/office/officeart/2009/3/layout/OpposingIdeas"/>
    <dgm:cxn modelId="{A7ABF7DF-5CC7-41E2-9EAC-FB2CF2FD7413}" type="presParOf" srcId="{D4BE3FED-E753-4CBB-AF1C-14111A74F905}" destId="{74220A3E-4CCB-483E-B1F2-C1BA33124A96}" srcOrd="1" destOrd="0" presId="urn:microsoft.com/office/officeart/2009/3/layout/OpposingIdeas"/>
    <dgm:cxn modelId="{2886527C-1FD8-4822-92B7-F606D7D27917}" type="presParOf" srcId="{D4BE3FED-E753-4CBB-AF1C-14111A74F905}" destId="{C6AF365B-8C56-478C-8A91-BDD464BD8479}" srcOrd="2" destOrd="0" presId="urn:microsoft.com/office/officeart/2009/3/layout/OpposingIdeas"/>
    <dgm:cxn modelId="{AE9D22F7-16D8-4C78-A57D-54F14274A830}" type="presParOf" srcId="{D4BE3FED-E753-4CBB-AF1C-14111A74F905}" destId="{D433EFD0-C128-4A05-BB89-28F25FB6B2A2}" srcOrd="3" destOrd="0" presId="urn:microsoft.com/office/officeart/2009/3/layout/OpposingIdeas"/>
    <dgm:cxn modelId="{1BC7D8E7-5178-4D71-AC34-C0E32CD609DE}" type="presParOf" srcId="{D4BE3FED-E753-4CBB-AF1C-14111A74F905}" destId="{5F5A5F9A-714D-41BB-8133-D2EB9BD8F1A7}" srcOrd="4" destOrd="0" presId="urn:microsoft.com/office/officeart/2009/3/layout/OpposingIdeas"/>
    <dgm:cxn modelId="{74129A9D-9913-4461-9D00-DCD214CB3554}" type="presParOf" srcId="{D4BE3FED-E753-4CBB-AF1C-14111A74F905}" destId="{E280D26E-A93B-4206-80BA-1F5AF2F3DCE1}" srcOrd="5" destOrd="0" presId="urn:microsoft.com/office/officeart/2009/3/layout/OpposingIdeas"/>
    <dgm:cxn modelId="{F18D528D-68B7-437D-9AE6-35F4B27BB171}" type="presParOf" srcId="{D4BE3FED-E753-4CBB-AF1C-14111A74F905}" destId="{35CE2C1E-6DB9-4E2E-B169-3BC2C24F4EEB}" srcOrd="6" destOrd="0" presId="urn:microsoft.com/office/officeart/2009/3/layout/OpposingIdeas"/>
    <dgm:cxn modelId="{E959DBE6-58A9-4D64-9C01-CE62D160A190}" type="presParOf" srcId="{D4BE3FED-E753-4CBB-AF1C-14111A74F905}" destId="{FA52EC55-C8BE-4820-80F0-E6538DCFEAD8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61DE61-B6E0-4B3B-A3E1-40F716F699D7}" type="doc">
      <dgm:prSet loTypeId="urn:microsoft.com/office/officeart/2008/layout/TitlePictureLineup" loCatId="pictur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4920665F-8C3C-418E-9653-6C413051F20D}">
      <dgm:prSet phldrT="[Κείμενο]" custT="1"/>
      <dgm:spPr/>
      <dgm:t>
        <a:bodyPr/>
        <a:lstStyle/>
        <a:p>
          <a:r>
            <a:rPr lang="el-GR" sz="2000" dirty="0" smtClean="0"/>
            <a:t>Υψηλή φορολογία</a:t>
          </a:r>
          <a:endParaRPr lang="el-GR" sz="2000" dirty="0"/>
        </a:p>
      </dgm:t>
    </dgm:pt>
    <dgm:pt modelId="{28D33774-9300-48FC-A656-8B0CD22C25A9}" type="parTrans" cxnId="{D0614D02-DAB0-483C-92D9-105A84075199}">
      <dgm:prSet/>
      <dgm:spPr/>
      <dgm:t>
        <a:bodyPr/>
        <a:lstStyle/>
        <a:p>
          <a:endParaRPr lang="el-GR"/>
        </a:p>
      </dgm:t>
    </dgm:pt>
    <dgm:pt modelId="{1CDEC4D2-2644-45E1-B87B-8202AA1C019C}" type="sibTrans" cxnId="{D0614D02-DAB0-483C-92D9-105A84075199}">
      <dgm:prSet/>
      <dgm:spPr/>
      <dgm:t>
        <a:bodyPr/>
        <a:lstStyle/>
        <a:p>
          <a:endParaRPr lang="el-GR"/>
        </a:p>
      </dgm:t>
    </dgm:pt>
    <dgm:pt modelId="{497AD301-B88B-4A2C-A004-4C2F3037B512}">
      <dgm:prSet phldrT="[Κείμενο]" custT="1"/>
      <dgm:spPr/>
      <dgm:t>
        <a:bodyPr/>
        <a:lstStyle/>
        <a:p>
          <a:r>
            <a:rPr lang="el-GR" sz="2000" dirty="0" smtClean="0"/>
            <a:t>Άνιση διανομή εισοδήματος</a:t>
          </a:r>
          <a:endParaRPr lang="el-GR" sz="2000" dirty="0"/>
        </a:p>
      </dgm:t>
    </dgm:pt>
    <dgm:pt modelId="{ED818F9B-A3E4-478D-BD4E-56F0F26666A9}" type="parTrans" cxnId="{83D606CE-A6E1-47F7-93F9-46DF0ECC8C8E}">
      <dgm:prSet/>
      <dgm:spPr/>
      <dgm:t>
        <a:bodyPr/>
        <a:lstStyle/>
        <a:p>
          <a:endParaRPr lang="el-GR"/>
        </a:p>
      </dgm:t>
    </dgm:pt>
    <dgm:pt modelId="{C1E59A5F-2126-4430-ACA8-DBD3CAB78303}" type="sibTrans" cxnId="{83D606CE-A6E1-47F7-93F9-46DF0ECC8C8E}">
      <dgm:prSet/>
      <dgm:spPr/>
      <dgm:t>
        <a:bodyPr/>
        <a:lstStyle/>
        <a:p>
          <a:endParaRPr lang="el-GR"/>
        </a:p>
      </dgm:t>
    </dgm:pt>
    <dgm:pt modelId="{36CFAEDD-E6DE-41EB-A077-7CAC0B18104E}">
      <dgm:prSet phldrT="[Κείμενο]" custT="1"/>
      <dgm:spPr/>
      <dgm:t>
        <a:bodyPr/>
        <a:lstStyle/>
        <a:p>
          <a:r>
            <a:rPr lang="el-GR" sz="2000" dirty="0" smtClean="0"/>
            <a:t>Περιφερειακή ανισότητα</a:t>
          </a:r>
          <a:endParaRPr lang="el-GR" sz="2000" dirty="0"/>
        </a:p>
      </dgm:t>
    </dgm:pt>
    <dgm:pt modelId="{245114C1-EDEB-4B31-ABCB-D23402037614}" type="parTrans" cxnId="{F304A918-8DED-40C0-8772-DF1B9318E525}">
      <dgm:prSet/>
      <dgm:spPr/>
      <dgm:t>
        <a:bodyPr/>
        <a:lstStyle/>
        <a:p>
          <a:endParaRPr lang="el-GR"/>
        </a:p>
      </dgm:t>
    </dgm:pt>
    <dgm:pt modelId="{14C39443-5B51-4231-AD26-F7E38B1DE17D}" type="sibTrans" cxnId="{F304A918-8DED-40C0-8772-DF1B9318E525}">
      <dgm:prSet/>
      <dgm:spPr/>
      <dgm:t>
        <a:bodyPr/>
        <a:lstStyle/>
        <a:p>
          <a:endParaRPr lang="el-GR"/>
        </a:p>
      </dgm:t>
    </dgm:pt>
    <dgm:pt modelId="{AA1F2FD9-5C55-4B33-A93A-04358D5A47F9}">
      <dgm:prSet phldrT="[Κείμενο]" custT="1"/>
      <dgm:spPr/>
      <dgm:t>
        <a:bodyPr/>
        <a:lstStyle/>
        <a:p>
          <a:r>
            <a:rPr lang="el-GR" sz="2000" dirty="0" smtClean="0"/>
            <a:t>Παραοικονομία</a:t>
          </a:r>
          <a:r>
            <a:rPr lang="el-GR" sz="1200" dirty="0" smtClean="0"/>
            <a:t> </a:t>
          </a:r>
          <a:endParaRPr lang="el-GR" sz="1200" dirty="0"/>
        </a:p>
      </dgm:t>
    </dgm:pt>
    <dgm:pt modelId="{0FB32A6E-BC83-406C-B4A4-4224FBC80339}" type="parTrans" cxnId="{B62FC8B9-DC23-4C1B-A8BD-D8002143E54A}">
      <dgm:prSet/>
      <dgm:spPr/>
      <dgm:t>
        <a:bodyPr/>
        <a:lstStyle/>
        <a:p>
          <a:endParaRPr lang="el-GR"/>
        </a:p>
      </dgm:t>
    </dgm:pt>
    <dgm:pt modelId="{6FAEEB99-4F8D-43AF-91C9-B4E1D8D38188}" type="sibTrans" cxnId="{B62FC8B9-DC23-4C1B-A8BD-D8002143E54A}">
      <dgm:prSet/>
      <dgm:spPr/>
      <dgm:t>
        <a:bodyPr/>
        <a:lstStyle/>
        <a:p>
          <a:endParaRPr lang="el-GR"/>
        </a:p>
      </dgm:t>
    </dgm:pt>
    <dgm:pt modelId="{9819E9CD-2AA4-4DCA-B2B5-E3E215B3B096}" type="pres">
      <dgm:prSet presAssocID="{DC61DE61-B6E0-4B3B-A3E1-40F716F699D7}" presName="Name0" presStyleCnt="0">
        <dgm:presLayoutVars>
          <dgm:dir/>
        </dgm:presLayoutVars>
      </dgm:prSet>
      <dgm:spPr/>
      <dgm:t>
        <a:bodyPr/>
        <a:lstStyle/>
        <a:p>
          <a:endParaRPr lang="el-GR"/>
        </a:p>
      </dgm:t>
    </dgm:pt>
    <dgm:pt modelId="{A9E50D2B-9636-469D-B047-1D52F129ABA6}" type="pres">
      <dgm:prSet presAssocID="{4920665F-8C3C-418E-9653-6C413051F20D}" presName="composite" presStyleCnt="0"/>
      <dgm:spPr/>
    </dgm:pt>
    <dgm:pt modelId="{815B9495-2F57-4063-960F-AA14C151750E}" type="pres">
      <dgm:prSet presAssocID="{4920665F-8C3C-418E-9653-6C413051F20D}" presName="Accent" presStyleLbl="alignAcc1" presStyleIdx="0" presStyleCnt="4"/>
      <dgm:spPr/>
    </dgm:pt>
    <dgm:pt modelId="{A95DE36D-3AA1-47B3-8DD7-E4C51F67EB6A}" type="pres">
      <dgm:prSet presAssocID="{4920665F-8C3C-418E-9653-6C413051F20D}" presName="Image" presStyleLbl="node1" presStyleIdx="0" presStyleCnt="4" custLinFactNeighborX="-1438" custLinFactNeighborY="114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</dgm:spPr>
    </dgm:pt>
    <dgm:pt modelId="{72505169-48BA-4272-8627-C224137184EE}" type="pres">
      <dgm:prSet presAssocID="{4920665F-8C3C-418E-9653-6C413051F20D}" presName="Child" presStyleLbl="revTx" presStyleIdx="0" presStyleCnt="4">
        <dgm:presLayoutVars>
          <dgm:bulletEnabled val="1"/>
        </dgm:presLayoutVars>
      </dgm:prSet>
      <dgm:spPr/>
    </dgm:pt>
    <dgm:pt modelId="{C10DAFFA-3848-4D86-9A70-691FE7453CFA}" type="pres">
      <dgm:prSet presAssocID="{4920665F-8C3C-418E-9653-6C413051F20D}" presName="Parent" presStyleLbl="alignNode1" presStyleIdx="0" presStyleCnt="4" custScaleY="2104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96D9C08-1208-4C02-899F-43246DA8855E}" type="pres">
      <dgm:prSet presAssocID="{1CDEC4D2-2644-45E1-B87B-8202AA1C019C}" presName="sibTrans" presStyleCnt="0"/>
      <dgm:spPr/>
    </dgm:pt>
    <dgm:pt modelId="{1D511F94-1D97-49C8-B604-A3EB530735CD}" type="pres">
      <dgm:prSet presAssocID="{497AD301-B88B-4A2C-A004-4C2F3037B512}" presName="composite" presStyleCnt="0"/>
      <dgm:spPr/>
    </dgm:pt>
    <dgm:pt modelId="{DBBD8524-EB2A-40DE-B3C0-08A9589D419A}" type="pres">
      <dgm:prSet presAssocID="{497AD301-B88B-4A2C-A004-4C2F3037B512}" presName="Accent" presStyleLbl="alignAcc1" presStyleIdx="1" presStyleCnt="4"/>
      <dgm:spPr/>
    </dgm:pt>
    <dgm:pt modelId="{3899C189-0E59-441C-AFD4-57F9A4C0EC0C}" type="pres">
      <dgm:prSet presAssocID="{497AD301-B88B-4A2C-A004-4C2F3037B512}" presName="Image" presStyleLbl="node1" presStyleIdx="1" presStyleCnt="4" custLinFactNeighborX="-2677" custLinFactNeighborY="1142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D3F568FB-FDA3-44B4-91CA-F7AD95FE8BB7}" type="pres">
      <dgm:prSet presAssocID="{497AD301-B88B-4A2C-A004-4C2F3037B512}" presName="Child" presStyleLbl="revTx" presStyleIdx="1" presStyleCnt="4">
        <dgm:presLayoutVars>
          <dgm:bulletEnabled val="1"/>
        </dgm:presLayoutVars>
      </dgm:prSet>
      <dgm:spPr/>
    </dgm:pt>
    <dgm:pt modelId="{EDF707C4-19A4-43F9-9A2D-1E4386EAC5F7}" type="pres">
      <dgm:prSet presAssocID="{497AD301-B88B-4A2C-A004-4C2F3037B512}" presName="Parent" presStyleLbl="alignNode1" presStyleIdx="1" presStyleCnt="4" custScaleY="2104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60380D5-FA73-4118-B7B0-95068A93B282}" type="pres">
      <dgm:prSet presAssocID="{C1E59A5F-2126-4430-ACA8-DBD3CAB78303}" presName="sibTrans" presStyleCnt="0"/>
      <dgm:spPr/>
    </dgm:pt>
    <dgm:pt modelId="{D69800CE-17B2-4053-9C82-E3D5424F7522}" type="pres">
      <dgm:prSet presAssocID="{36CFAEDD-E6DE-41EB-A077-7CAC0B18104E}" presName="composite" presStyleCnt="0"/>
      <dgm:spPr/>
    </dgm:pt>
    <dgm:pt modelId="{4B0AF221-E878-4BD5-8ABB-0BECA1BE9238}" type="pres">
      <dgm:prSet presAssocID="{36CFAEDD-E6DE-41EB-A077-7CAC0B18104E}" presName="Accent" presStyleLbl="alignAcc1" presStyleIdx="2" presStyleCnt="4"/>
      <dgm:spPr/>
    </dgm:pt>
    <dgm:pt modelId="{F2F46196-7460-4417-BF99-D14A933498BC}" type="pres">
      <dgm:prSet presAssocID="{36CFAEDD-E6DE-41EB-A077-7CAC0B18104E}" presName="Image" presStyleLbl="node1" presStyleIdx="2" presStyleCnt="4" custLinFactNeighborX="-3915" custLinFactNeighborY="1142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</dgm:pt>
    <dgm:pt modelId="{F62347CD-E2F2-4C36-9F82-083407227B14}" type="pres">
      <dgm:prSet presAssocID="{36CFAEDD-E6DE-41EB-A077-7CAC0B18104E}" presName="Child" presStyleLbl="revTx" presStyleIdx="2" presStyleCnt="4">
        <dgm:presLayoutVars>
          <dgm:bulletEnabled val="1"/>
        </dgm:presLayoutVars>
      </dgm:prSet>
      <dgm:spPr/>
    </dgm:pt>
    <dgm:pt modelId="{D84CC040-D3CA-4614-A95B-9EBE11605728}" type="pres">
      <dgm:prSet presAssocID="{36CFAEDD-E6DE-41EB-A077-7CAC0B18104E}" presName="Parent" presStyleLbl="alignNode1" presStyleIdx="2" presStyleCnt="4" custScaleY="2104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05A9287-49AC-4B5B-B52B-5508752BD16A}" type="pres">
      <dgm:prSet presAssocID="{14C39443-5B51-4231-AD26-F7E38B1DE17D}" presName="sibTrans" presStyleCnt="0"/>
      <dgm:spPr/>
    </dgm:pt>
    <dgm:pt modelId="{10D7F6F4-5470-4EEE-ABAD-467BEC1C6F2E}" type="pres">
      <dgm:prSet presAssocID="{AA1F2FD9-5C55-4B33-A93A-04358D5A47F9}" presName="composite" presStyleCnt="0"/>
      <dgm:spPr/>
    </dgm:pt>
    <dgm:pt modelId="{846764EE-5A7D-4433-8310-84AFD9D15AC7}" type="pres">
      <dgm:prSet presAssocID="{AA1F2FD9-5C55-4B33-A93A-04358D5A47F9}" presName="Accent" presStyleLbl="alignAcc1" presStyleIdx="3" presStyleCnt="4"/>
      <dgm:spPr/>
    </dgm:pt>
    <dgm:pt modelId="{5BFEC6E6-D675-4180-A21F-7768407E51D0}" type="pres">
      <dgm:prSet presAssocID="{AA1F2FD9-5C55-4B33-A93A-04358D5A47F9}" presName="Image" presStyleLbl="node1" presStyleIdx="3" presStyleCnt="4" custLinFactNeighborX="-1244" custLinFactNeighborY="1142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6A088E58-F2CD-420D-A520-72305889DC42}" type="pres">
      <dgm:prSet presAssocID="{AA1F2FD9-5C55-4B33-A93A-04358D5A47F9}" presName="Child" presStyleLbl="revTx" presStyleIdx="3" presStyleCnt="4">
        <dgm:presLayoutVars>
          <dgm:bulletEnabled val="1"/>
        </dgm:presLayoutVars>
      </dgm:prSet>
      <dgm:spPr/>
    </dgm:pt>
    <dgm:pt modelId="{BB566668-9D8F-4D64-B336-DE957DB09A0A}" type="pres">
      <dgm:prSet presAssocID="{AA1F2FD9-5C55-4B33-A93A-04358D5A47F9}" presName="Parent" presStyleLbl="alignNode1" presStyleIdx="3" presStyleCnt="4" custScaleY="2104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3D606CE-A6E1-47F7-93F9-46DF0ECC8C8E}" srcId="{DC61DE61-B6E0-4B3B-A3E1-40F716F699D7}" destId="{497AD301-B88B-4A2C-A004-4C2F3037B512}" srcOrd="1" destOrd="0" parTransId="{ED818F9B-A3E4-478D-BD4E-56F0F26666A9}" sibTransId="{C1E59A5F-2126-4430-ACA8-DBD3CAB78303}"/>
    <dgm:cxn modelId="{20B95B09-BB13-408A-90E1-654A524660FF}" type="presOf" srcId="{AA1F2FD9-5C55-4B33-A93A-04358D5A47F9}" destId="{BB566668-9D8F-4D64-B336-DE957DB09A0A}" srcOrd="0" destOrd="0" presId="urn:microsoft.com/office/officeart/2008/layout/TitlePictureLineup"/>
    <dgm:cxn modelId="{F958CDD7-9864-4906-9D78-5A9B8AE55F6C}" type="presOf" srcId="{DC61DE61-B6E0-4B3B-A3E1-40F716F699D7}" destId="{9819E9CD-2AA4-4DCA-B2B5-E3E215B3B096}" srcOrd="0" destOrd="0" presId="urn:microsoft.com/office/officeart/2008/layout/TitlePictureLineup"/>
    <dgm:cxn modelId="{D8E77E26-C12E-49D5-9205-80E764AA8627}" type="presOf" srcId="{4920665F-8C3C-418E-9653-6C413051F20D}" destId="{C10DAFFA-3848-4D86-9A70-691FE7453CFA}" srcOrd="0" destOrd="0" presId="urn:microsoft.com/office/officeart/2008/layout/TitlePictureLineup"/>
    <dgm:cxn modelId="{DC0E1D3A-065E-4893-910B-E75CA7C0A85C}" type="presOf" srcId="{497AD301-B88B-4A2C-A004-4C2F3037B512}" destId="{EDF707C4-19A4-43F9-9A2D-1E4386EAC5F7}" srcOrd="0" destOrd="0" presId="urn:microsoft.com/office/officeart/2008/layout/TitlePictureLineup"/>
    <dgm:cxn modelId="{B62FC8B9-DC23-4C1B-A8BD-D8002143E54A}" srcId="{DC61DE61-B6E0-4B3B-A3E1-40F716F699D7}" destId="{AA1F2FD9-5C55-4B33-A93A-04358D5A47F9}" srcOrd="3" destOrd="0" parTransId="{0FB32A6E-BC83-406C-B4A4-4224FBC80339}" sibTransId="{6FAEEB99-4F8D-43AF-91C9-B4E1D8D38188}"/>
    <dgm:cxn modelId="{D0614D02-DAB0-483C-92D9-105A84075199}" srcId="{DC61DE61-B6E0-4B3B-A3E1-40F716F699D7}" destId="{4920665F-8C3C-418E-9653-6C413051F20D}" srcOrd="0" destOrd="0" parTransId="{28D33774-9300-48FC-A656-8B0CD22C25A9}" sibTransId="{1CDEC4D2-2644-45E1-B87B-8202AA1C019C}"/>
    <dgm:cxn modelId="{F304A918-8DED-40C0-8772-DF1B9318E525}" srcId="{DC61DE61-B6E0-4B3B-A3E1-40F716F699D7}" destId="{36CFAEDD-E6DE-41EB-A077-7CAC0B18104E}" srcOrd="2" destOrd="0" parTransId="{245114C1-EDEB-4B31-ABCB-D23402037614}" sibTransId="{14C39443-5B51-4231-AD26-F7E38B1DE17D}"/>
    <dgm:cxn modelId="{548570BE-5F16-4784-A3E8-956E6217056B}" type="presOf" srcId="{36CFAEDD-E6DE-41EB-A077-7CAC0B18104E}" destId="{D84CC040-D3CA-4614-A95B-9EBE11605728}" srcOrd="0" destOrd="0" presId="urn:microsoft.com/office/officeart/2008/layout/TitlePictureLineup"/>
    <dgm:cxn modelId="{2F41F77B-395C-4496-BACA-A29990A37E2B}" type="presParOf" srcId="{9819E9CD-2AA4-4DCA-B2B5-E3E215B3B096}" destId="{A9E50D2B-9636-469D-B047-1D52F129ABA6}" srcOrd="0" destOrd="0" presId="urn:microsoft.com/office/officeart/2008/layout/TitlePictureLineup"/>
    <dgm:cxn modelId="{B74AF279-897B-4805-A6CB-3D8C8F393656}" type="presParOf" srcId="{A9E50D2B-9636-469D-B047-1D52F129ABA6}" destId="{815B9495-2F57-4063-960F-AA14C151750E}" srcOrd="0" destOrd="0" presId="urn:microsoft.com/office/officeart/2008/layout/TitlePictureLineup"/>
    <dgm:cxn modelId="{1B3167C0-952C-41BC-BF96-9437EF30263D}" type="presParOf" srcId="{A9E50D2B-9636-469D-B047-1D52F129ABA6}" destId="{A95DE36D-3AA1-47B3-8DD7-E4C51F67EB6A}" srcOrd="1" destOrd="0" presId="urn:microsoft.com/office/officeart/2008/layout/TitlePictureLineup"/>
    <dgm:cxn modelId="{36C3C5DD-43DA-41C1-8DA3-3414BC251200}" type="presParOf" srcId="{A9E50D2B-9636-469D-B047-1D52F129ABA6}" destId="{72505169-48BA-4272-8627-C224137184EE}" srcOrd="2" destOrd="0" presId="urn:microsoft.com/office/officeart/2008/layout/TitlePictureLineup"/>
    <dgm:cxn modelId="{B628D2D4-17DD-429F-BD8D-3F446B586245}" type="presParOf" srcId="{A9E50D2B-9636-469D-B047-1D52F129ABA6}" destId="{C10DAFFA-3848-4D86-9A70-691FE7453CFA}" srcOrd="3" destOrd="0" presId="urn:microsoft.com/office/officeart/2008/layout/TitlePictureLineup"/>
    <dgm:cxn modelId="{C2F718B5-2D6C-40EA-8C2E-1F42252DD9B7}" type="presParOf" srcId="{9819E9CD-2AA4-4DCA-B2B5-E3E215B3B096}" destId="{A96D9C08-1208-4C02-899F-43246DA8855E}" srcOrd="1" destOrd="0" presId="urn:microsoft.com/office/officeart/2008/layout/TitlePictureLineup"/>
    <dgm:cxn modelId="{A4F3631C-6F81-43B5-B8EA-6235DCF2486D}" type="presParOf" srcId="{9819E9CD-2AA4-4DCA-B2B5-E3E215B3B096}" destId="{1D511F94-1D97-49C8-B604-A3EB530735CD}" srcOrd="2" destOrd="0" presId="urn:microsoft.com/office/officeart/2008/layout/TitlePictureLineup"/>
    <dgm:cxn modelId="{2F77896D-E611-4FD2-BF95-A52B00D84A4B}" type="presParOf" srcId="{1D511F94-1D97-49C8-B604-A3EB530735CD}" destId="{DBBD8524-EB2A-40DE-B3C0-08A9589D419A}" srcOrd="0" destOrd="0" presId="urn:microsoft.com/office/officeart/2008/layout/TitlePictureLineup"/>
    <dgm:cxn modelId="{8FE93348-F927-4345-828E-B725EAE319CA}" type="presParOf" srcId="{1D511F94-1D97-49C8-B604-A3EB530735CD}" destId="{3899C189-0E59-441C-AFD4-57F9A4C0EC0C}" srcOrd="1" destOrd="0" presId="urn:microsoft.com/office/officeart/2008/layout/TitlePictureLineup"/>
    <dgm:cxn modelId="{4892EF2B-EDEF-47A5-9A90-FF53B4E7D58D}" type="presParOf" srcId="{1D511F94-1D97-49C8-B604-A3EB530735CD}" destId="{D3F568FB-FDA3-44B4-91CA-F7AD95FE8BB7}" srcOrd="2" destOrd="0" presId="urn:microsoft.com/office/officeart/2008/layout/TitlePictureLineup"/>
    <dgm:cxn modelId="{3FFC78E0-1133-432D-8804-67C23798E111}" type="presParOf" srcId="{1D511F94-1D97-49C8-B604-A3EB530735CD}" destId="{EDF707C4-19A4-43F9-9A2D-1E4386EAC5F7}" srcOrd="3" destOrd="0" presId="urn:microsoft.com/office/officeart/2008/layout/TitlePictureLineup"/>
    <dgm:cxn modelId="{EF0DB75D-D09A-4908-9CF0-10C8D053A07F}" type="presParOf" srcId="{9819E9CD-2AA4-4DCA-B2B5-E3E215B3B096}" destId="{B60380D5-FA73-4118-B7B0-95068A93B282}" srcOrd="3" destOrd="0" presId="urn:microsoft.com/office/officeart/2008/layout/TitlePictureLineup"/>
    <dgm:cxn modelId="{E54FA9AB-84A3-4E84-9B7F-32FD488AEDF5}" type="presParOf" srcId="{9819E9CD-2AA4-4DCA-B2B5-E3E215B3B096}" destId="{D69800CE-17B2-4053-9C82-E3D5424F7522}" srcOrd="4" destOrd="0" presId="urn:microsoft.com/office/officeart/2008/layout/TitlePictureLineup"/>
    <dgm:cxn modelId="{C19F00F3-CDD8-4891-B198-F953408D0817}" type="presParOf" srcId="{D69800CE-17B2-4053-9C82-E3D5424F7522}" destId="{4B0AF221-E878-4BD5-8ABB-0BECA1BE9238}" srcOrd="0" destOrd="0" presId="urn:microsoft.com/office/officeart/2008/layout/TitlePictureLineup"/>
    <dgm:cxn modelId="{9C84F7A1-648B-4E84-BCF8-4B9BA47C5734}" type="presParOf" srcId="{D69800CE-17B2-4053-9C82-E3D5424F7522}" destId="{F2F46196-7460-4417-BF99-D14A933498BC}" srcOrd="1" destOrd="0" presId="urn:microsoft.com/office/officeart/2008/layout/TitlePictureLineup"/>
    <dgm:cxn modelId="{F5570B6A-9809-4208-9F3F-357E20F7879F}" type="presParOf" srcId="{D69800CE-17B2-4053-9C82-E3D5424F7522}" destId="{F62347CD-E2F2-4C36-9F82-083407227B14}" srcOrd="2" destOrd="0" presId="urn:microsoft.com/office/officeart/2008/layout/TitlePictureLineup"/>
    <dgm:cxn modelId="{CBCF1696-1810-4A6E-BC29-183055D22DA7}" type="presParOf" srcId="{D69800CE-17B2-4053-9C82-E3D5424F7522}" destId="{D84CC040-D3CA-4614-A95B-9EBE11605728}" srcOrd="3" destOrd="0" presId="urn:microsoft.com/office/officeart/2008/layout/TitlePictureLineup"/>
    <dgm:cxn modelId="{2150E090-4CC4-4B24-8BD7-8C5C3296E58E}" type="presParOf" srcId="{9819E9CD-2AA4-4DCA-B2B5-E3E215B3B096}" destId="{305A9287-49AC-4B5B-B52B-5508752BD16A}" srcOrd="5" destOrd="0" presId="urn:microsoft.com/office/officeart/2008/layout/TitlePictureLineup"/>
    <dgm:cxn modelId="{299917F7-35B9-4DBB-8612-8E5315736900}" type="presParOf" srcId="{9819E9CD-2AA4-4DCA-B2B5-E3E215B3B096}" destId="{10D7F6F4-5470-4EEE-ABAD-467BEC1C6F2E}" srcOrd="6" destOrd="0" presId="urn:microsoft.com/office/officeart/2008/layout/TitlePictureLineup"/>
    <dgm:cxn modelId="{9D2E1849-44F3-443B-A213-7270A3FBD56B}" type="presParOf" srcId="{10D7F6F4-5470-4EEE-ABAD-467BEC1C6F2E}" destId="{846764EE-5A7D-4433-8310-84AFD9D15AC7}" srcOrd="0" destOrd="0" presId="urn:microsoft.com/office/officeart/2008/layout/TitlePictureLineup"/>
    <dgm:cxn modelId="{F76CED44-C3EC-40E0-BC37-3098A7FC1D13}" type="presParOf" srcId="{10D7F6F4-5470-4EEE-ABAD-467BEC1C6F2E}" destId="{5BFEC6E6-D675-4180-A21F-7768407E51D0}" srcOrd="1" destOrd="0" presId="urn:microsoft.com/office/officeart/2008/layout/TitlePictureLineup"/>
    <dgm:cxn modelId="{0BAF532A-A670-47DD-AD07-E75FF768BF58}" type="presParOf" srcId="{10D7F6F4-5470-4EEE-ABAD-467BEC1C6F2E}" destId="{6A088E58-F2CD-420D-A520-72305889DC42}" srcOrd="2" destOrd="0" presId="urn:microsoft.com/office/officeart/2008/layout/TitlePictureLineup"/>
    <dgm:cxn modelId="{783C0956-7578-4B5D-9FE1-CBA4B63D1DC9}" type="presParOf" srcId="{10D7F6F4-5470-4EEE-ABAD-467BEC1C6F2E}" destId="{BB566668-9D8F-4D64-B336-DE957DB09A0A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7D3D8D-6EA0-4DFE-8922-C8B6D3CEFC9E}" type="doc">
      <dgm:prSet loTypeId="urn:microsoft.com/office/officeart/2005/8/layout/hProcess7#1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l-GR"/>
        </a:p>
      </dgm:t>
    </dgm:pt>
    <dgm:pt modelId="{98F7BD51-029B-447A-AF79-505024E14AA7}">
      <dgm:prSet phldrT="[Κείμενο]"/>
      <dgm:spPr/>
      <dgm:t>
        <a:bodyPr/>
        <a:lstStyle/>
        <a:p>
          <a:r>
            <a:rPr lang="el-GR" dirty="0" smtClean="0"/>
            <a:t>Επιλέχθηκε</a:t>
          </a:r>
          <a:endParaRPr lang="el-GR" dirty="0"/>
        </a:p>
      </dgm:t>
    </dgm:pt>
    <dgm:pt modelId="{6DD61BC0-80C2-4409-806A-172012B1C35D}" type="parTrans" cxnId="{DC81AD99-3D3A-472D-89AF-1FD8C0BF8E04}">
      <dgm:prSet/>
      <dgm:spPr/>
      <dgm:t>
        <a:bodyPr/>
        <a:lstStyle/>
        <a:p>
          <a:endParaRPr lang="el-GR"/>
        </a:p>
      </dgm:t>
    </dgm:pt>
    <dgm:pt modelId="{01F7DB91-9FED-4382-91F6-8328C2C27D85}" type="sibTrans" cxnId="{DC81AD99-3D3A-472D-89AF-1FD8C0BF8E04}">
      <dgm:prSet/>
      <dgm:spPr/>
      <dgm:t>
        <a:bodyPr/>
        <a:lstStyle/>
        <a:p>
          <a:endParaRPr lang="el-GR"/>
        </a:p>
      </dgm:t>
    </dgm:pt>
    <dgm:pt modelId="{A50C2073-7770-4AC2-8B9D-3C79600EDEA2}">
      <dgm:prSet phldrT="[Κείμενο]"/>
      <dgm:spPr/>
      <dgm:t>
        <a:bodyPr/>
        <a:lstStyle/>
        <a:p>
          <a:r>
            <a:rPr lang="el-GR" dirty="0" smtClean="0"/>
            <a:t>Το μοντέλο της γρήγορης οικονομικής ανάπτυξης λόγω της μεγάλης καταστροφής που είχε υποστεί όλη η χώρα.</a:t>
          </a:r>
          <a:endParaRPr lang="el-GR" dirty="0"/>
        </a:p>
      </dgm:t>
    </dgm:pt>
    <dgm:pt modelId="{0EF51A57-E2BC-4DE2-9778-866EDA8FA03D}" type="parTrans" cxnId="{A5697C77-9F14-4207-8160-0519D6B7EBDE}">
      <dgm:prSet/>
      <dgm:spPr/>
      <dgm:t>
        <a:bodyPr/>
        <a:lstStyle/>
        <a:p>
          <a:endParaRPr lang="el-GR"/>
        </a:p>
      </dgm:t>
    </dgm:pt>
    <dgm:pt modelId="{9697EDBD-7DFA-4D89-864C-044C1158E7C1}" type="sibTrans" cxnId="{A5697C77-9F14-4207-8160-0519D6B7EBDE}">
      <dgm:prSet/>
      <dgm:spPr/>
      <dgm:t>
        <a:bodyPr/>
        <a:lstStyle/>
        <a:p>
          <a:endParaRPr lang="el-GR"/>
        </a:p>
      </dgm:t>
    </dgm:pt>
    <dgm:pt modelId="{E3BD3725-30EC-4DBC-AA31-59DE09C12051}">
      <dgm:prSet phldrT="[Κείμενο]"/>
      <dgm:spPr/>
      <dgm:t>
        <a:bodyPr/>
        <a:lstStyle/>
        <a:p>
          <a:r>
            <a:rPr lang="el-GR" dirty="0" smtClean="0"/>
            <a:t>Σε συνδυασμό με</a:t>
          </a:r>
          <a:endParaRPr lang="el-GR" dirty="0"/>
        </a:p>
      </dgm:t>
    </dgm:pt>
    <dgm:pt modelId="{AC057874-7C2D-4EFB-8A47-5CE503A55B5E}" type="parTrans" cxnId="{C59460E6-C4B2-40AF-B28D-617E7D0A6953}">
      <dgm:prSet/>
      <dgm:spPr/>
      <dgm:t>
        <a:bodyPr/>
        <a:lstStyle/>
        <a:p>
          <a:endParaRPr lang="el-GR"/>
        </a:p>
      </dgm:t>
    </dgm:pt>
    <dgm:pt modelId="{406729B3-EBFA-40AD-B074-DCC28DCFB461}" type="sibTrans" cxnId="{C59460E6-C4B2-40AF-B28D-617E7D0A6953}">
      <dgm:prSet/>
      <dgm:spPr/>
      <dgm:t>
        <a:bodyPr/>
        <a:lstStyle/>
        <a:p>
          <a:endParaRPr lang="el-GR"/>
        </a:p>
      </dgm:t>
    </dgm:pt>
    <dgm:pt modelId="{E87BF4CD-CF8A-475A-86FD-0748AFE9935E}">
      <dgm:prSet phldrT="[Κείμενο]"/>
      <dgm:spPr/>
      <dgm:t>
        <a:bodyPr/>
        <a:lstStyle/>
        <a:p>
          <a:r>
            <a:rPr lang="el-GR" dirty="0" smtClean="0"/>
            <a:t>Τον έντονο κρατικό παρεμβατισμό γιατί οι ιδιωτικές επενδύσεις δεν αρκούσαν για την ανασυγκρότηση.</a:t>
          </a:r>
          <a:endParaRPr lang="el-GR" dirty="0"/>
        </a:p>
      </dgm:t>
    </dgm:pt>
    <dgm:pt modelId="{F62303FB-E2DE-4EB1-AA70-6BAAF372DC87}" type="parTrans" cxnId="{54530D53-4F76-4D4D-9347-8BA0112B51A4}">
      <dgm:prSet/>
      <dgm:spPr/>
      <dgm:t>
        <a:bodyPr/>
        <a:lstStyle/>
        <a:p>
          <a:endParaRPr lang="el-GR"/>
        </a:p>
      </dgm:t>
    </dgm:pt>
    <dgm:pt modelId="{EAD5011A-78A7-4D26-A56E-6D14A6F787AD}" type="sibTrans" cxnId="{54530D53-4F76-4D4D-9347-8BA0112B51A4}">
      <dgm:prSet/>
      <dgm:spPr/>
      <dgm:t>
        <a:bodyPr/>
        <a:lstStyle/>
        <a:p>
          <a:endParaRPr lang="el-GR"/>
        </a:p>
      </dgm:t>
    </dgm:pt>
    <dgm:pt modelId="{7BAAA62A-A348-421E-BFBF-9FA9F2BD62ED}">
      <dgm:prSet phldrT="[Κείμενο]"/>
      <dgm:spPr/>
      <dgm:t>
        <a:bodyPr/>
        <a:lstStyle/>
        <a:p>
          <a:r>
            <a:rPr lang="el-GR" dirty="0" smtClean="0"/>
            <a:t>Μετά το 1974</a:t>
          </a:r>
          <a:endParaRPr lang="el-GR" dirty="0"/>
        </a:p>
      </dgm:t>
    </dgm:pt>
    <dgm:pt modelId="{504CDAD4-DEF5-422F-AD37-C830408BBD92}" type="parTrans" cxnId="{6AAAA6E7-AE7E-405C-A795-FC2679CEBACE}">
      <dgm:prSet/>
      <dgm:spPr/>
      <dgm:t>
        <a:bodyPr/>
        <a:lstStyle/>
        <a:p>
          <a:endParaRPr lang="el-GR"/>
        </a:p>
      </dgm:t>
    </dgm:pt>
    <dgm:pt modelId="{9B445CCF-BE2B-4F4E-9EAB-7B73B0273029}" type="sibTrans" cxnId="{6AAAA6E7-AE7E-405C-A795-FC2679CEBACE}">
      <dgm:prSet/>
      <dgm:spPr/>
      <dgm:t>
        <a:bodyPr/>
        <a:lstStyle/>
        <a:p>
          <a:endParaRPr lang="el-GR"/>
        </a:p>
      </dgm:t>
    </dgm:pt>
    <dgm:pt modelId="{3133D967-CA75-4338-8C4D-085406416563}">
      <dgm:prSet phldrT="[Κείμενο]"/>
      <dgm:spPr/>
      <dgm:t>
        <a:bodyPr/>
        <a:lstStyle/>
        <a:p>
          <a:r>
            <a:rPr lang="el-GR" dirty="0" smtClean="0"/>
            <a:t>Το κράτος επεκτάθηκε περισσότερο (δημόσιος τομέας).</a:t>
          </a:r>
          <a:endParaRPr lang="el-GR" dirty="0"/>
        </a:p>
      </dgm:t>
    </dgm:pt>
    <dgm:pt modelId="{FD1FE449-B6B1-4C2A-BF26-76004E263AF9}" type="parTrans" cxnId="{117413CD-7B51-4235-AC2F-738A3C3D2DB9}">
      <dgm:prSet/>
      <dgm:spPr/>
      <dgm:t>
        <a:bodyPr/>
        <a:lstStyle/>
        <a:p>
          <a:endParaRPr lang="el-GR"/>
        </a:p>
      </dgm:t>
    </dgm:pt>
    <dgm:pt modelId="{8960E4AC-D1E8-41A6-8286-206763BEDBB4}" type="sibTrans" cxnId="{117413CD-7B51-4235-AC2F-738A3C3D2DB9}">
      <dgm:prSet/>
      <dgm:spPr/>
      <dgm:t>
        <a:bodyPr/>
        <a:lstStyle/>
        <a:p>
          <a:endParaRPr lang="el-GR"/>
        </a:p>
      </dgm:t>
    </dgm:pt>
    <dgm:pt modelId="{540CA386-29A7-4CED-B689-A24725DFAD22}" type="pres">
      <dgm:prSet presAssocID="{F97D3D8D-6EA0-4DFE-8922-C8B6D3CEFC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4DC4B68-930C-41A4-B125-BDDEF7D058C5}" type="pres">
      <dgm:prSet presAssocID="{98F7BD51-029B-447A-AF79-505024E14AA7}" presName="compositeNode" presStyleCnt="0">
        <dgm:presLayoutVars>
          <dgm:bulletEnabled val="1"/>
        </dgm:presLayoutVars>
      </dgm:prSet>
      <dgm:spPr/>
    </dgm:pt>
    <dgm:pt modelId="{607318DE-E817-4B47-81F1-789E63E4A5E2}" type="pres">
      <dgm:prSet presAssocID="{98F7BD51-029B-447A-AF79-505024E14AA7}" presName="bgRect" presStyleLbl="node1" presStyleIdx="0" presStyleCnt="3"/>
      <dgm:spPr/>
      <dgm:t>
        <a:bodyPr/>
        <a:lstStyle/>
        <a:p>
          <a:endParaRPr lang="el-GR"/>
        </a:p>
      </dgm:t>
    </dgm:pt>
    <dgm:pt modelId="{4958C0E6-793B-4289-82B4-54779DCCD5F0}" type="pres">
      <dgm:prSet presAssocID="{98F7BD51-029B-447A-AF79-505024E14AA7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D7B844D-03AF-4A12-9B42-B53E1FFE354B}" type="pres">
      <dgm:prSet presAssocID="{98F7BD51-029B-447A-AF79-505024E14AA7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B00AFF0-94A6-4D54-A0A5-45F856CAE7AF}" type="pres">
      <dgm:prSet presAssocID="{01F7DB91-9FED-4382-91F6-8328C2C27D85}" presName="hSp" presStyleCnt="0"/>
      <dgm:spPr/>
    </dgm:pt>
    <dgm:pt modelId="{BEC0C9CB-2F43-42FB-B29C-F1854790B09A}" type="pres">
      <dgm:prSet presAssocID="{01F7DB91-9FED-4382-91F6-8328C2C27D85}" presName="vProcSp" presStyleCnt="0"/>
      <dgm:spPr/>
    </dgm:pt>
    <dgm:pt modelId="{84FB178C-7096-4FF6-80DD-14C56AE86B8E}" type="pres">
      <dgm:prSet presAssocID="{01F7DB91-9FED-4382-91F6-8328C2C27D85}" presName="vSp1" presStyleCnt="0"/>
      <dgm:spPr/>
    </dgm:pt>
    <dgm:pt modelId="{9067D2C5-C51B-4BE5-B677-012C824B04EC}" type="pres">
      <dgm:prSet presAssocID="{01F7DB91-9FED-4382-91F6-8328C2C27D85}" presName="simulatedConn" presStyleLbl="solidFgAcc1" presStyleIdx="0" presStyleCnt="2"/>
      <dgm:spPr/>
    </dgm:pt>
    <dgm:pt modelId="{B858262D-F930-48E1-99C3-535FADD41BAD}" type="pres">
      <dgm:prSet presAssocID="{01F7DB91-9FED-4382-91F6-8328C2C27D85}" presName="vSp2" presStyleCnt="0"/>
      <dgm:spPr/>
    </dgm:pt>
    <dgm:pt modelId="{AD1D6A72-6A9A-4F2B-B3C1-D1ED7E492FF3}" type="pres">
      <dgm:prSet presAssocID="{01F7DB91-9FED-4382-91F6-8328C2C27D85}" presName="sibTrans" presStyleCnt="0"/>
      <dgm:spPr/>
    </dgm:pt>
    <dgm:pt modelId="{357ED253-9065-4217-8085-1D0287300906}" type="pres">
      <dgm:prSet presAssocID="{E3BD3725-30EC-4DBC-AA31-59DE09C12051}" presName="compositeNode" presStyleCnt="0">
        <dgm:presLayoutVars>
          <dgm:bulletEnabled val="1"/>
        </dgm:presLayoutVars>
      </dgm:prSet>
      <dgm:spPr/>
    </dgm:pt>
    <dgm:pt modelId="{7A2484F1-CBB6-4B4A-A97E-4F64122BFFC9}" type="pres">
      <dgm:prSet presAssocID="{E3BD3725-30EC-4DBC-AA31-59DE09C12051}" presName="bgRect" presStyleLbl="node1" presStyleIdx="1" presStyleCnt="3"/>
      <dgm:spPr/>
      <dgm:t>
        <a:bodyPr/>
        <a:lstStyle/>
        <a:p>
          <a:endParaRPr lang="el-GR"/>
        </a:p>
      </dgm:t>
    </dgm:pt>
    <dgm:pt modelId="{A4D8A839-CE1C-4DB2-AFA7-369EA09B1475}" type="pres">
      <dgm:prSet presAssocID="{E3BD3725-30EC-4DBC-AA31-59DE09C12051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2CBE9CB-4999-4A82-9790-43C3AE51E093}" type="pres">
      <dgm:prSet presAssocID="{E3BD3725-30EC-4DBC-AA31-59DE09C120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8501B59-AC66-40B9-AE14-5B9DABC5FD0A}" type="pres">
      <dgm:prSet presAssocID="{406729B3-EBFA-40AD-B074-DCC28DCFB461}" presName="hSp" presStyleCnt="0"/>
      <dgm:spPr/>
    </dgm:pt>
    <dgm:pt modelId="{B53F9398-0793-4DB2-8E84-4FDFAF098138}" type="pres">
      <dgm:prSet presAssocID="{406729B3-EBFA-40AD-B074-DCC28DCFB461}" presName="vProcSp" presStyleCnt="0"/>
      <dgm:spPr/>
    </dgm:pt>
    <dgm:pt modelId="{08C4435C-1C7B-4A05-A68F-A00578B5F03E}" type="pres">
      <dgm:prSet presAssocID="{406729B3-EBFA-40AD-B074-DCC28DCFB461}" presName="vSp1" presStyleCnt="0"/>
      <dgm:spPr/>
    </dgm:pt>
    <dgm:pt modelId="{86191684-17DF-45C9-8A71-CF3E9D85EC1A}" type="pres">
      <dgm:prSet presAssocID="{406729B3-EBFA-40AD-B074-DCC28DCFB461}" presName="simulatedConn" presStyleLbl="solidFgAcc1" presStyleIdx="1" presStyleCnt="2"/>
      <dgm:spPr/>
    </dgm:pt>
    <dgm:pt modelId="{34651F1F-907E-4548-B516-B4351EEB8C2D}" type="pres">
      <dgm:prSet presAssocID="{406729B3-EBFA-40AD-B074-DCC28DCFB461}" presName="vSp2" presStyleCnt="0"/>
      <dgm:spPr/>
    </dgm:pt>
    <dgm:pt modelId="{48E72AA0-3C4E-472A-A6CD-EF86DEBDBFCB}" type="pres">
      <dgm:prSet presAssocID="{406729B3-EBFA-40AD-B074-DCC28DCFB461}" presName="sibTrans" presStyleCnt="0"/>
      <dgm:spPr/>
    </dgm:pt>
    <dgm:pt modelId="{ED82C1F9-0511-4E40-BA0C-62D1DF944AB4}" type="pres">
      <dgm:prSet presAssocID="{7BAAA62A-A348-421E-BFBF-9FA9F2BD62ED}" presName="compositeNode" presStyleCnt="0">
        <dgm:presLayoutVars>
          <dgm:bulletEnabled val="1"/>
        </dgm:presLayoutVars>
      </dgm:prSet>
      <dgm:spPr/>
    </dgm:pt>
    <dgm:pt modelId="{ABF39A68-DA75-4C75-A8A3-645CA9673B2A}" type="pres">
      <dgm:prSet presAssocID="{7BAAA62A-A348-421E-BFBF-9FA9F2BD62ED}" presName="bgRect" presStyleLbl="node1" presStyleIdx="2" presStyleCnt="3"/>
      <dgm:spPr/>
      <dgm:t>
        <a:bodyPr/>
        <a:lstStyle/>
        <a:p>
          <a:endParaRPr lang="el-GR"/>
        </a:p>
      </dgm:t>
    </dgm:pt>
    <dgm:pt modelId="{90115A6D-A1CA-4A29-AAFF-A2ABCB4A0F5E}" type="pres">
      <dgm:prSet presAssocID="{7BAAA62A-A348-421E-BFBF-9FA9F2BD62ED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104830-8315-469F-AAFF-790C07B051FB}" type="pres">
      <dgm:prSet presAssocID="{7BAAA62A-A348-421E-BFBF-9FA9F2BD62E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A71064E-E6B9-42E6-BEBF-5881C281DE4D}" type="presOf" srcId="{E3BD3725-30EC-4DBC-AA31-59DE09C12051}" destId="{A4D8A839-CE1C-4DB2-AFA7-369EA09B1475}" srcOrd="1" destOrd="0" presId="urn:microsoft.com/office/officeart/2005/8/layout/hProcess7#1"/>
    <dgm:cxn modelId="{DC81AD99-3D3A-472D-89AF-1FD8C0BF8E04}" srcId="{F97D3D8D-6EA0-4DFE-8922-C8B6D3CEFC9E}" destId="{98F7BD51-029B-447A-AF79-505024E14AA7}" srcOrd="0" destOrd="0" parTransId="{6DD61BC0-80C2-4409-806A-172012B1C35D}" sibTransId="{01F7DB91-9FED-4382-91F6-8328C2C27D85}"/>
    <dgm:cxn modelId="{D62D142A-CDCE-4181-8007-4ECD6566EB09}" type="presOf" srcId="{A50C2073-7770-4AC2-8B9D-3C79600EDEA2}" destId="{9D7B844D-03AF-4A12-9B42-B53E1FFE354B}" srcOrd="0" destOrd="0" presId="urn:microsoft.com/office/officeart/2005/8/layout/hProcess7#1"/>
    <dgm:cxn modelId="{117413CD-7B51-4235-AC2F-738A3C3D2DB9}" srcId="{7BAAA62A-A348-421E-BFBF-9FA9F2BD62ED}" destId="{3133D967-CA75-4338-8C4D-085406416563}" srcOrd="0" destOrd="0" parTransId="{FD1FE449-B6B1-4C2A-BF26-76004E263AF9}" sibTransId="{8960E4AC-D1E8-41A6-8286-206763BEDBB4}"/>
    <dgm:cxn modelId="{B660E98D-CFCB-41C5-B237-5F5ACB2E8B2F}" type="presOf" srcId="{E87BF4CD-CF8A-475A-86FD-0748AFE9935E}" destId="{D2CBE9CB-4999-4A82-9790-43C3AE51E093}" srcOrd="0" destOrd="0" presId="urn:microsoft.com/office/officeart/2005/8/layout/hProcess7#1"/>
    <dgm:cxn modelId="{AD6C01FC-A42C-420E-AE14-D3150C92B1EE}" type="presOf" srcId="{7BAAA62A-A348-421E-BFBF-9FA9F2BD62ED}" destId="{ABF39A68-DA75-4C75-A8A3-645CA9673B2A}" srcOrd="0" destOrd="0" presId="urn:microsoft.com/office/officeart/2005/8/layout/hProcess7#1"/>
    <dgm:cxn modelId="{F789E0AC-5D35-4547-8958-8C49386E9A3E}" type="presOf" srcId="{7BAAA62A-A348-421E-BFBF-9FA9F2BD62ED}" destId="{90115A6D-A1CA-4A29-AAFF-A2ABCB4A0F5E}" srcOrd="1" destOrd="0" presId="urn:microsoft.com/office/officeart/2005/8/layout/hProcess7#1"/>
    <dgm:cxn modelId="{C59460E6-C4B2-40AF-B28D-617E7D0A6953}" srcId="{F97D3D8D-6EA0-4DFE-8922-C8B6D3CEFC9E}" destId="{E3BD3725-30EC-4DBC-AA31-59DE09C12051}" srcOrd="1" destOrd="0" parTransId="{AC057874-7C2D-4EFB-8A47-5CE503A55B5E}" sibTransId="{406729B3-EBFA-40AD-B074-DCC28DCFB461}"/>
    <dgm:cxn modelId="{BF9A55FB-BDBF-4BBE-99D1-F8253F615147}" type="presOf" srcId="{E3BD3725-30EC-4DBC-AA31-59DE09C12051}" destId="{7A2484F1-CBB6-4B4A-A97E-4F64122BFFC9}" srcOrd="0" destOrd="0" presId="urn:microsoft.com/office/officeart/2005/8/layout/hProcess7#1"/>
    <dgm:cxn modelId="{54530D53-4F76-4D4D-9347-8BA0112B51A4}" srcId="{E3BD3725-30EC-4DBC-AA31-59DE09C12051}" destId="{E87BF4CD-CF8A-475A-86FD-0748AFE9935E}" srcOrd="0" destOrd="0" parTransId="{F62303FB-E2DE-4EB1-AA70-6BAAF372DC87}" sibTransId="{EAD5011A-78A7-4D26-A56E-6D14A6F787AD}"/>
    <dgm:cxn modelId="{BAD8DC31-F8B1-48EC-B2D9-EDCFC5A10DCF}" type="presOf" srcId="{98F7BD51-029B-447A-AF79-505024E14AA7}" destId="{4958C0E6-793B-4289-82B4-54779DCCD5F0}" srcOrd="1" destOrd="0" presId="urn:microsoft.com/office/officeart/2005/8/layout/hProcess7#1"/>
    <dgm:cxn modelId="{C40AB4CB-F044-4578-BE57-278A396C07C5}" type="presOf" srcId="{3133D967-CA75-4338-8C4D-085406416563}" destId="{B5104830-8315-469F-AAFF-790C07B051FB}" srcOrd="0" destOrd="0" presId="urn:microsoft.com/office/officeart/2005/8/layout/hProcess7#1"/>
    <dgm:cxn modelId="{49C0C1A1-BA81-4AF6-A47A-1D542BBBBAE2}" type="presOf" srcId="{F97D3D8D-6EA0-4DFE-8922-C8B6D3CEFC9E}" destId="{540CA386-29A7-4CED-B689-A24725DFAD22}" srcOrd="0" destOrd="0" presId="urn:microsoft.com/office/officeart/2005/8/layout/hProcess7#1"/>
    <dgm:cxn modelId="{A5697C77-9F14-4207-8160-0519D6B7EBDE}" srcId="{98F7BD51-029B-447A-AF79-505024E14AA7}" destId="{A50C2073-7770-4AC2-8B9D-3C79600EDEA2}" srcOrd="0" destOrd="0" parTransId="{0EF51A57-E2BC-4DE2-9778-866EDA8FA03D}" sibTransId="{9697EDBD-7DFA-4D89-864C-044C1158E7C1}"/>
    <dgm:cxn modelId="{6AAAA6E7-AE7E-405C-A795-FC2679CEBACE}" srcId="{F97D3D8D-6EA0-4DFE-8922-C8B6D3CEFC9E}" destId="{7BAAA62A-A348-421E-BFBF-9FA9F2BD62ED}" srcOrd="2" destOrd="0" parTransId="{504CDAD4-DEF5-422F-AD37-C830408BBD92}" sibTransId="{9B445CCF-BE2B-4F4E-9EAB-7B73B0273029}"/>
    <dgm:cxn modelId="{FB4CB57B-0740-4CB6-A217-654D9B122088}" type="presOf" srcId="{98F7BD51-029B-447A-AF79-505024E14AA7}" destId="{607318DE-E817-4B47-81F1-789E63E4A5E2}" srcOrd="0" destOrd="0" presId="urn:microsoft.com/office/officeart/2005/8/layout/hProcess7#1"/>
    <dgm:cxn modelId="{C31306A0-87B1-448E-B17D-10355AE12608}" type="presParOf" srcId="{540CA386-29A7-4CED-B689-A24725DFAD22}" destId="{D4DC4B68-930C-41A4-B125-BDDEF7D058C5}" srcOrd="0" destOrd="0" presId="urn:microsoft.com/office/officeart/2005/8/layout/hProcess7#1"/>
    <dgm:cxn modelId="{F73DA092-20BC-4050-ADC1-F3F081EED57A}" type="presParOf" srcId="{D4DC4B68-930C-41A4-B125-BDDEF7D058C5}" destId="{607318DE-E817-4B47-81F1-789E63E4A5E2}" srcOrd="0" destOrd="0" presId="urn:microsoft.com/office/officeart/2005/8/layout/hProcess7#1"/>
    <dgm:cxn modelId="{D7DFFB1B-2735-4A1E-8DC1-A8D1B0E3A8A3}" type="presParOf" srcId="{D4DC4B68-930C-41A4-B125-BDDEF7D058C5}" destId="{4958C0E6-793B-4289-82B4-54779DCCD5F0}" srcOrd="1" destOrd="0" presId="urn:microsoft.com/office/officeart/2005/8/layout/hProcess7#1"/>
    <dgm:cxn modelId="{8CBB5090-CBBC-494B-B5CB-315CFAFE6F97}" type="presParOf" srcId="{D4DC4B68-930C-41A4-B125-BDDEF7D058C5}" destId="{9D7B844D-03AF-4A12-9B42-B53E1FFE354B}" srcOrd="2" destOrd="0" presId="urn:microsoft.com/office/officeart/2005/8/layout/hProcess7#1"/>
    <dgm:cxn modelId="{6CD5C301-2B47-4B94-A929-ECB255748AEA}" type="presParOf" srcId="{540CA386-29A7-4CED-B689-A24725DFAD22}" destId="{DB00AFF0-94A6-4D54-A0A5-45F856CAE7AF}" srcOrd="1" destOrd="0" presId="urn:microsoft.com/office/officeart/2005/8/layout/hProcess7#1"/>
    <dgm:cxn modelId="{D2F91337-CF54-45F8-9D74-B3F8F0512C3B}" type="presParOf" srcId="{540CA386-29A7-4CED-B689-A24725DFAD22}" destId="{BEC0C9CB-2F43-42FB-B29C-F1854790B09A}" srcOrd="2" destOrd="0" presId="urn:microsoft.com/office/officeart/2005/8/layout/hProcess7#1"/>
    <dgm:cxn modelId="{38042EBC-0271-4C11-A9DE-4FD83EFAE707}" type="presParOf" srcId="{BEC0C9CB-2F43-42FB-B29C-F1854790B09A}" destId="{84FB178C-7096-4FF6-80DD-14C56AE86B8E}" srcOrd="0" destOrd="0" presId="urn:microsoft.com/office/officeart/2005/8/layout/hProcess7#1"/>
    <dgm:cxn modelId="{92F3C54F-B3F8-4D68-8CB5-E0FA42473348}" type="presParOf" srcId="{BEC0C9CB-2F43-42FB-B29C-F1854790B09A}" destId="{9067D2C5-C51B-4BE5-B677-012C824B04EC}" srcOrd="1" destOrd="0" presId="urn:microsoft.com/office/officeart/2005/8/layout/hProcess7#1"/>
    <dgm:cxn modelId="{F41BF70F-9EAD-4469-90AE-18B968AFEB1B}" type="presParOf" srcId="{BEC0C9CB-2F43-42FB-B29C-F1854790B09A}" destId="{B858262D-F930-48E1-99C3-535FADD41BAD}" srcOrd="2" destOrd="0" presId="urn:microsoft.com/office/officeart/2005/8/layout/hProcess7#1"/>
    <dgm:cxn modelId="{23398581-ECB8-4AB7-AD06-4C6F752C46E0}" type="presParOf" srcId="{540CA386-29A7-4CED-B689-A24725DFAD22}" destId="{AD1D6A72-6A9A-4F2B-B3C1-D1ED7E492FF3}" srcOrd="3" destOrd="0" presId="urn:microsoft.com/office/officeart/2005/8/layout/hProcess7#1"/>
    <dgm:cxn modelId="{A270DD0D-CD9A-4DEB-841E-C7D6F498EDEC}" type="presParOf" srcId="{540CA386-29A7-4CED-B689-A24725DFAD22}" destId="{357ED253-9065-4217-8085-1D0287300906}" srcOrd="4" destOrd="0" presId="urn:microsoft.com/office/officeart/2005/8/layout/hProcess7#1"/>
    <dgm:cxn modelId="{AF6BF406-7DC9-4BE8-A100-8C3C14C4B847}" type="presParOf" srcId="{357ED253-9065-4217-8085-1D0287300906}" destId="{7A2484F1-CBB6-4B4A-A97E-4F64122BFFC9}" srcOrd="0" destOrd="0" presId="urn:microsoft.com/office/officeart/2005/8/layout/hProcess7#1"/>
    <dgm:cxn modelId="{C88F1DE3-F58A-4FC6-98C6-0F4A1A288515}" type="presParOf" srcId="{357ED253-9065-4217-8085-1D0287300906}" destId="{A4D8A839-CE1C-4DB2-AFA7-369EA09B1475}" srcOrd="1" destOrd="0" presId="urn:microsoft.com/office/officeart/2005/8/layout/hProcess7#1"/>
    <dgm:cxn modelId="{7C10CA13-F624-48BE-BA86-548EDB6B7415}" type="presParOf" srcId="{357ED253-9065-4217-8085-1D0287300906}" destId="{D2CBE9CB-4999-4A82-9790-43C3AE51E093}" srcOrd="2" destOrd="0" presId="urn:microsoft.com/office/officeart/2005/8/layout/hProcess7#1"/>
    <dgm:cxn modelId="{242724C9-5605-488B-A9E0-78955235DCBD}" type="presParOf" srcId="{540CA386-29A7-4CED-B689-A24725DFAD22}" destId="{88501B59-AC66-40B9-AE14-5B9DABC5FD0A}" srcOrd="5" destOrd="0" presId="urn:microsoft.com/office/officeart/2005/8/layout/hProcess7#1"/>
    <dgm:cxn modelId="{68154530-2F81-4190-B173-264C1854D85D}" type="presParOf" srcId="{540CA386-29A7-4CED-B689-A24725DFAD22}" destId="{B53F9398-0793-4DB2-8E84-4FDFAF098138}" srcOrd="6" destOrd="0" presId="urn:microsoft.com/office/officeart/2005/8/layout/hProcess7#1"/>
    <dgm:cxn modelId="{BD702813-F853-44E2-9D73-1235555FB426}" type="presParOf" srcId="{B53F9398-0793-4DB2-8E84-4FDFAF098138}" destId="{08C4435C-1C7B-4A05-A68F-A00578B5F03E}" srcOrd="0" destOrd="0" presId="urn:microsoft.com/office/officeart/2005/8/layout/hProcess7#1"/>
    <dgm:cxn modelId="{2F388BA2-A1EA-40D2-92D4-8B354FB96063}" type="presParOf" srcId="{B53F9398-0793-4DB2-8E84-4FDFAF098138}" destId="{86191684-17DF-45C9-8A71-CF3E9D85EC1A}" srcOrd="1" destOrd="0" presId="urn:microsoft.com/office/officeart/2005/8/layout/hProcess7#1"/>
    <dgm:cxn modelId="{6993A28E-1C9B-4FE8-935B-0BA2A732B0DF}" type="presParOf" srcId="{B53F9398-0793-4DB2-8E84-4FDFAF098138}" destId="{34651F1F-907E-4548-B516-B4351EEB8C2D}" srcOrd="2" destOrd="0" presId="urn:microsoft.com/office/officeart/2005/8/layout/hProcess7#1"/>
    <dgm:cxn modelId="{E17EB9A6-E273-4567-A572-531E30C42A6C}" type="presParOf" srcId="{540CA386-29A7-4CED-B689-A24725DFAD22}" destId="{48E72AA0-3C4E-472A-A6CD-EF86DEBDBFCB}" srcOrd="7" destOrd="0" presId="urn:microsoft.com/office/officeart/2005/8/layout/hProcess7#1"/>
    <dgm:cxn modelId="{16CF96BE-A223-4B20-9EB8-6570E3F6E8DC}" type="presParOf" srcId="{540CA386-29A7-4CED-B689-A24725DFAD22}" destId="{ED82C1F9-0511-4E40-BA0C-62D1DF944AB4}" srcOrd="8" destOrd="0" presId="urn:microsoft.com/office/officeart/2005/8/layout/hProcess7#1"/>
    <dgm:cxn modelId="{678598E2-CB15-4E93-97B3-9C3C74B69A85}" type="presParOf" srcId="{ED82C1F9-0511-4E40-BA0C-62D1DF944AB4}" destId="{ABF39A68-DA75-4C75-A8A3-645CA9673B2A}" srcOrd="0" destOrd="0" presId="urn:microsoft.com/office/officeart/2005/8/layout/hProcess7#1"/>
    <dgm:cxn modelId="{18D8752B-FD37-4710-AE9A-C78595583263}" type="presParOf" srcId="{ED82C1F9-0511-4E40-BA0C-62D1DF944AB4}" destId="{90115A6D-A1CA-4A29-AAFF-A2ABCB4A0F5E}" srcOrd="1" destOrd="0" presId="urn:microsoft.com/office/officeart/2005/8/layout/hProcess7#1"/>
    <dgm:cxn modelId="{A3F000CB-C9D0-40B1-A82A-AB5B462AE025}" type="presParOf" srcId="{ED82C1F9-0511-4E40-BA0C-62D1DF944AB4}" destId="{B5104830-8315-469F-AAFF-790C07B051FB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5C1028D-57BC-443D-BD39-95C04924669D}" type="doc">
      <dgm:prSet loTypeId="urn:microsoft.com/office/officeart/2011/layout/HexagonRadial" loCatId="cycle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el-GR"/>
        </a:p>
      </dgm:t>
    </dgm:pt>
    <dgm:pt modelId="{DBDB2254-E8EA-40E1-8746-CF0E311003AC}">
      <dgm:prSet phldrT="[Κείμενο]" custT="1"/>
      <dgm:spPr/>
      <dgm:t>
        <a:bodyPr/>
        <a:lstStyle/>
        <a:p>
          <a:r>
            <a:rPr lang="el-GR" sz="2000" dirty="0" smtClean="0"/>
            <a:t>Μόνιμα διαρθρωτικά προβλήματα</a:t>
          </a:r>
          <a:endParaRPr lang="el-GR" sz="2000" dirty="0"/>
        </a:p>
      </dgm:t>
    </dgm:pt>
    <dgm:pt modelId="{4BB66204-D9C9-4AEB-817D-D8B419F0DA43}" type="parTrans" cxnId="{B8B74BA4-F3E1-44F9-9CBE-22163BEACA3F}">
      <dgm:prSet/>
      <dgm:spPr/>
      <dgm:t>
        <a:bodyPr/>
        <a:lstStyle/>
        <a:p>
          <a:endParaRPr lang="el-GR"/>
        </a:p>
      </dgm:t>
    </dgm:pt>
    <dgm:pt modelId="{DBD6678F-1931-4E05-BC6A-68D3885C96ED}" type="sibTrans" cxnId="{B8B74BA4-F3E1-44F9-9CBE-22163BEACA3F}">
      <dgm:prSet/>
      <dgm:spPr/>
      <dgm:t>
        <a:bodyPr/>
        <a:lstStyle/>
        <a:p>
          <a:endParaRPr lang="el-GR"/>
        </a:p>
      </dgm:t>
    </dgm:pt>
    <dgm:pt modelId="{8CFAEAEC-90C5-4003-BC07-498F72CA258D}">
      <dgm:prSet phldrT="[Κείμενο]" custT="1"/>
      <dgm:spPr/>
      <dgm:t>
        <a:bodyPr/>
        <a:lstStyle/>
        <a:p>
          <a:r>
            <a:rPr lang="el-GR" sz="2000" dirty="0" smtClean="0"/>
            <a:t>Δημόσιο έλλειμμα και δημόσιο χρέος</a:t>
          </a:r>
          <a:endParaRPr lang="el-GR" sz="2000" dirty="0"/>
        </a:p>
      </dgm:t>
    </dgm:pt>
    <dgm:pt modelId="{53A966EF-DFBC-401E-8136-D09CCFC31BB1}" type="parTrans" cxnId="{600D249E-7182-47EB-8D29-F55903F1BE32}">
      <dgm:prSet/>
      <dgm:spPr/>
      <dgm:t>
        <a:bodyPr/>
        <a:lstStyle/>
        <a:p>
          <a:endParaRPr lang="el-GR"/>
        </a:p>
      </dgm:t>
    </dgm:pt>
    <dgm:pt modelId="{CC3FC056-62D2-4EF0-B934-DF6909F542E1}" type="sibTrans" cxnId="{600D249E-7182-47EB-8D29-F55903F1BE32}">
      <dgm:prSet/>
      <dgm:spPr/>
      <dgm:t>
        <a:bodyPr/>
        <a:lstStyle/>
        <a:p>
          <a:endParaRPr lang="el-GR"/>
        </a:p>
      </dgm:t>
    </dgm:pt>
    <dgm:pt modelId="{9BA183B9-6C42-4F83-A016-65391D5DC777}">
      <dgm:prSet phldrT="[Κείμενο]" custT="1"/>
      <dgm:spPr/>
      <dgm:t>
        <a:bodyPr/>
        <a:lstStyle/>
        <a:p>
          <a:r>
            <a:rPr lang="el-GR" sz="2000" dirty="0" smtClean="0"/>
            <a:t>Απασχόληση και ανεργία</a:t>
          </a:r>
          <a:endParaRPr lang="el-GR" sz="2000" dirty="0"/>
        </a:p>
      </dgm:t>
    </dgm:pt>
    <dgm:pt modelId="{6C197C52-1B73-4031-BB76-F994964642B3}" type="parTrans" cxnId="{D7CAC3BA-BBDC-40FE-8B0C-EE6C0AB60D81}">
      <dgm:prSet/>
      <dgm:spPr/>
      <dgm:t>
        <a:bodyPr/>
        <a:lstStyle/>
        <a:p>
          <a:endParaRPr lang="el-GR"/>
        </a:p>
      </dgm:t>
    </dgm:pt>
    <dgm:pt modelId="{45A4BF24-6DA7-4A35-9459-2F67AD478B17}" type="sibTrans" cxnId="{D7CAC3BA-BBDC-40FE-8B0C-EE6C0AB60D81}">
      <dgm:prSet/>
      <dgm:spPr/>
      <dgm:t>
        <a:bodyPr/>
        <a:lstStyle/>
        <a:p>
          <a:endParaRPr lang="el-GR"/>
        </a:p>
      </dgm:t>
    </dgm:pt>
    <dgm:pt modelId="{2669B31E-A961-49E0-9026-BF9B94130181}">
      <dgm:prSet phldrT="[Κείμενο]" custT="1"/>
      <dgm:spPr/>
      <dgm:t>
        <a:bodyPr/>
        <a:lstStyle/>
        <a:p>
          <a:r>
            <a:rPr lang="el-GR" sz="2000" dirty="0" smtClean="0"/>
            <a:t>Ελλειμματικό ισοζύγιο</a:t>
          </a:r>
          <a:endParaRPr lang="el-GR" sz="2000" dirty="0"/>
        </a:p>
      </dgm:t>
    </dgm:pt>
    <dgm:pt modelId="{A9E6036F-52B3-42D9-A478-F3227E6AA8C0}" type="parTrans" cxnId="{B53A1558-AAC3-4309-AC69-90644EE512F0}">
      <dgm:prSet/>
      <dgm:spPr/>
      <dgm:t>
        <a:bodyPr/>
        <a:lstStyle/>
        <a:p>
          <a:endParaRPr lang="el-GR"/>
        </a:p>
      </dgm:t>
    </dgm:pt>
    <dgm:pt modelId="{805972CE-6F66-42B7-8757-E11E06933CB8}" type="sibTrans" cxnId="{B53A1558-AAC3-4309-AC69-90644EE512F0}">
      <dgm:prSet/>
      <dgm:spPr/>
      <dgm:t>
        <a:bodyPr/>
        <a:lstStyle/>
        <a:p>
          <a:endParaRPr lang="el-GR"/>
        </a:p>
      </dgm:t>
    </dgm:pt>
    <dgm:pt modelId="{F1A110C6-CD18-4710-A025-AEC468771B55}">
      <dgm:prSet phldrT="[Κείμενο]" custT="1"/>
      <dgm:spPr/>
      <dgm:t>
        <a:bodyPr/>
        <a:lstStyle/>
        <a:p>
          <a:r>
            <a:rPr lang="el-GR" sz="2000" dirty="0" smtClean="0"/>
            <a:t>Κρατικός παρεμβατισμός</a:t>
          </a:r>
          <a:endParaRPr lang="el-GR" sz="2000" dirty="0"/>
        </a:p>
      </dgm:t>
    </dgm:pt>
    <dgm:pt modelId="{D5A2D184-1F93-416A-9FD3-CC13C5F7D5C9}" type="parTrans" cxnId="{815FC557-D8E9-42D5-99B5-9B4BB3B4D970}">
      <dgm:prSet/>
      <dgm:spPr/>
      <dgm:t>
        <a:bodyPr/>
        <a:lstStyle/>
        <a:p>
          <a:endParaRPr lang="el-GR"/>
        </a:p>
      </dgm:t>
    </dgm:pt>
    <dgm:pt modelId="{100CF44C-C279-4477-8345-FB134C6F00DB}" type="sibTrans" cxnId="{815FC557-D8E9-42D5-99B5-9B4BB3B4D970}">
      <dgm:prSet/>
      <dgm:spPr/>
      <dgm:t>
        <a:bodyPr/>
        <a:lstStyle/>
        <a:p>
          <a:endParaRPr lang="el-GR"/>
        </a:p>
      </dgm:t>
    </dgm:pt>
    <dgm:pt modelId="{3170EA73-650E-4FA1-A5C6-E1FF30AF2C12}">
      <dgm:prSet phldrT="[Κείμενο]" custT="1"/>
      <dgm:spPr/>
      <dgm:t>
        <a:bodyPr/>
        <a:lstStyle/>
        <a:p>
          <a:r>
            <a:rPr lang="el-GR" sz="2000" dirty="0" smtClean="0"/>
            <a:t>Εξάρτηση </a:t>
          </a:r>
          <a:endParaRPr lang="el-GR" sz="2000" dirty="0"/>
        </a:p>
      </dgm:t>
    </dgm:pt>
    <dgm:pt modelId="{46B70CAB-595D-4877-9065-481CF844BB6E}" type="parTrans" cxnId="{211E155D-D34B-47EB-AE31-316D121EF182}">
      <dgm:prSet/>
      <dgm:spPr/>
      <dgm:t>
        <a:bodyPr/>
        <a:lstStyle/>
        <a:p>
          <a:endParaRPr lang="el-GR"/>
        </a:p>
      </dgm:t>
    </dgm:pt>
    <dgm:pt modelId="{894A741B-ED21-4D84-AD30-5B83F89DA918}" type="sibTrans" cxnId="{211E155D-D34B-47EB-AE31-316D121EF182}">
      <dgm:prSet/>
      <dgm:spPr/>
      <dgm:t>
        <a:bodyPr/>
        <a:lstStyle/>
        <a:p>
          <a:endParaRPr lang="el-GR"/>
        </a:p>
      </dgm:t>
    </dgm:pt>
    <dgm:pt modelId="{5B76E003-3009-407E-87F3-0503612B9FE9}">
      <dgm:prSet phldrT="[Κείμενο]" custT="1"/>
      <dgm:spPr/>
      <dgm:t>
        <a:bodyPr/>
        <a:lstStyle/>
        <a:p>
          <a:r>
            <a:rPr lang="el-GR" sz="2000" dirty="0" smtClean="0"/>
            <a:t>Υψηλή φορολογία, άνιση διανομή του εισοδήματος, παραοικονομία, περιφερειακή ανισότητα κ.α.</a:t>
          </a:r>
          <a:endParaRPr lang="el-GR" sz="2000" dirty="0"/>
        </a:p>
      </dgm:t>
    </dgm:pt>
    <dgm:pt modelId="{2D4AA4F4-56D7-4ABB-8CE7-B6E3097A5950}" type="parTrans" cxnId="{011406B5-166C-4FC5-A592-526BD049C6A2}">
      <dgm:prSet/>
      <dgm:spPr/>
      <dgm:t>
        <a:bodyPr/>
        <a:lstStyle/>
        <a:p>
          <a:endParaRPr lang="el-GR"/>
        </a:p>
      </dgm:t>
    </dgm:pt>
    <dgm:pt modelId="{89EDA548-1F60-4E76-9EA2-09A9BB412A9C}" type="sibTrans" cxnId="{011406B5-166C-4FC5-A592-526BD049C6A2}">
      <dgm:prSet/>
      <dgm:spPr/>
      <dgm:t>
        <a:bodyPr/>
        <a:lstStyle/>
        <a:p>
          <a:endParaRPr lang="el-GR"/>
        </a:p>
      </dgm:t>
    </dgm:pt>
    <dgm:pt modelId="{C16ECB30-F86C-47E3-B5E6-F8F0C7331033}" type="pres">
      <dgm:prSet presAssocID="{B5C1028D-57BC-443D-BD39-95C04924669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E1B7C652-6CBA-4780-B23C-35FAF6CAD8C7}" type="pres">
      <dgm:prSet presAssocID="{DBDB2254-E8EA-40E1-8746-CF0E311003AC}" presName="Parent" presStyleLbl="node0" presStyleIdx="0" presStyleCnt="1" custScaleX="117088" custScaleY="102858">
        <dgm:presLayoutVars>
          <dgm:chMax val="6"/>
          <dgm:chPref val="6"/>
        </dgm:presLayoutVars>
      </dgm:prSet>
      <dgm:spPr/>
      <dgm:t>
        <a:bodyPr/>
        <a:lstStyle/>
        <a:p>
          <a:endParaRPr lang="el-GR"/>
        </a:p>
      </dgm:t>
    </dgm:pt>
    <dgm:pt modelId="{305CD2AB-8401-4AD5-8E31-B0AE488D0D43}" type="pres">
      <dgm:prSet presAssocID="{8CFAEAEC-90C5-4003-BC07-498F72CA258D}" presName="Accent1" presStyleCnt="0"/>
      <dgm:spPr/>
    </dgm:pt>
    <dgm:pt modelId="{7164E42D-5613-4EFE-8B10-015008485C35}" type="pres">
      <dgm:prSet presAssocID="{8CFAEAEC-90C5-4003-BC07-498F72CA258D}" presName="Accent" presStyleLbl="bgShp" presStyleIdx="0" presStyleCnt="6"/>
      <dgm:spPr/>
    </dgm:pt>
    <dgm:pt modelId="{3422BA0F-C8B7-469F-B8F0-9D36680CDC53}" type="pres">
      <dgm:prSet presAssocID="{8CFAEAEC-90C5-4003-BC07-498F72CA258D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2D98065-4BB0-49E9-A5B5-A673761865D2}" type="pres">
      <dgm:prSet presAssocID="{9BA183B9-6C42-4F83-A016-65391D5DC777}" presName="Accent2" presStyleCnt="0"/>
      <dgm:spPr/>
    </dgm:pt>
    <dgm:pt modelId="{D031F1B0-0762-466E-86FA-D646F33EE914}" type="pres">
      <dgm:prSet presAssocID="{9BA183B9-6C42-4F83-A016-65391D5DC777}" presName="Accent" presStyleLbl="bgShp" presStyleIdx="1" presStyleCnt="6"/>
      <dgm:spPr/>
    </dgm:pt>
    <dgm:pt modelId="{C67E81A2-F557-44CF-9FB0-C7BD7EC32614}" type="pres">
      <dgm:prSet presAssocID="{9BA183B9-6C42-4F83-A016-65391D5DC777}" presName="Child2" presStyleLbl="node1" presStyleIdx="1" presStyleCnt="6" custScaleX="147995" custScaleY="113783" custLinFactNeighborX="31134" custLinFactNeighborY="-99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54D0C94-760D-41E3-BC75-9F89AFEF1698}" type="pres">
      <dgm:prSet presAssocID="{2669B31E-A961-49E0-9026-BF9B94130181}" presName="Accent3" presStyleCnt="0"/>
      <dgm:spPr/>
    </dgm:pt>
    <dgm:pt modelId="{ACE3140A-237B-41BB-B9DC-267B956A8542}" type="pres">
      <dgm:prSet presAssocID="{2669B31E-A961-49E0-9026-BF9B94130181}" presName="Accent" presStyleLbl="bgShp" presStyleIdx="2" presStyleCnt="6"/>
      <dgm:spPr/>
    </dgm:pt>
    <dgm:pt modelId="{4C4DEDEC-4A8A-439C-AC76-A7A0A262BC65}" type="pres">
      <dgm:prSet presAssocID="{2669B31E-A961-49E0-9026-BF9B94130181}" presName="Child3" presStyleLbl="node1" presStyleIdx="2" presStyleCnt="6" custScaleX="137630" custScaleY="121026" custLinFactNeighborX="25952" custLinFactNeighborY="1676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FE6E9F6-0392-45D4-8304-A91F1EA02B68}" type="pres">
      <dgm:prSet presAssocID="{F1A110C6-CD18-4710-A025-AEC468771B55}" presName="Accent4" presStyleCnt="0"/>
      <dgm:spPr/>
    </dgm:pt>
    <dgm:pt modelId="{DAA7E961-0661-4E3E-ACB7-71D5D7E4BA3A}" type="pres">
      <dgm:prSet presAssocID="{F1A110C6-CD18-4710-A025-AEC468771B55}" presName="Accent" presStyleLbl="bgShp" presStyleIdx="3" presStyleCnt="6"/>
      <dgm:spPr/>
    </dgm:pt>
    <dgm:pt modelId="{09363DDC-22CE-44B1-AF87-864CF689BF74}" type="pres">
      <dgm:prSet presAssocID="{F1A110C6-CD18-4710-A025-AEC468771B55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A07C02B-3B15-4896-8360-116F2B5B1551}" type="pres">
      <dgm:prSet presAssocID="{3170EA73-650E-4FA1-A5C6-E1FF30AF2C12}" presName="Accent5" presStyleCnt="0"/>
      <dgm:spPr/>
    </dgm:pt>
    <dgm:pt modelId="{23486B5B-C2A1-4ECC-B927-69A472E1595D}" type="pres">
      <dgm:prSet presAssocID="{3170EA73-650E-4FA1-A5C6-E1FF30AF2C12}" presName="Accent" presStyleLbl="bgShp" presStyleIdx="4" presStyleCnt="6"/>
      <dgm:spPr/>
    </dgm:pt>
    <dgm:pt modelId="{CEA5C47E-3D5B-4AAA-9275-50CD6594EE34}" type="pres">
      <dgm:prSet presAssocID="{3170EA73-650E-4FA1-A5C6-E1FF30AF2C12}" presName="Child5" presStyleLbl="node1" presStyleIdx="4" presStyleCnt="6" custScaleX="111422" custScaleY="110958" custLinFactNeighborX="-12886" custLinFactNeighborY="66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97435EB-29F2-4B06-ACCA-5D2478EDAF33}" type="pres">
      <dgm:prSet presAssocID="{5B76E003-3009-407E-87F3-0503612B9FE9}" presName="Accent6" presStyleCnt="0"/>
      <dgm:spPr/>
    </dgm:pt>
    <dgm:pt modelId="{6BE08208-2CCC-4C7F-8CFC-86E816D880BF}" type="pres">
      <dgm:prSet presAssocID="{5B76E003-3009-407E-87F3-0503612B9FE9}" presName="Accent" presStyleLbl="bgShp" presStyleIdx="5" presStyleCnt="6"/>
      <dgm:spPr/>
    </dgm:pt>
    <dgm:pt modelId="{62977AB4-DFB5-4252-BCBD-F6FEA8344E4F}" type="pres">
      <dgm:prSet presAssocID="{5B76E003-3009-407E-87F3-0503612B9FE9}" presName="Child6" presStyleLbl="node1" presStyleIdx="5" presStyleCnt="6" custScaleX="176339" custScaleY="143298" custLinFactNeighborX="-36266" custLinFactNeighborY="-148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C585346-45E7-4CD2-884D-D1518AE02442}" type="presOf" srcId="{2669B31E-A961-49E0-9026-BF9B94130181}" destId="{4C4DEDEC-4A8A-439C-AC76-A7A0A262BC65}" srcOrd="0" destOrd="0" presId="urn:microsoft.com/office/officeart/2011/layout/HexagonRadial"/>
    <dgm:cxn modelId="{D7CAC3BA-BBDC-40FE-8B0C-EE6C0AB60D81}" srcId="{DBDB2254-E8EA-40E1-8746-CF0E311003AC}" destId="{9BA183B9-6C42-4F83-A016-65391D5DC777}" srcOrd="1" destOrd="0" parTransId="{6C197C52-1B73-4031-BB76-F994964642B3}" sibTransId="{45A4BF24-6DA7-4A35-9459-2F67AD478B17}"/>
    <dgm:cxn modelId="{B8B74BA4-F3E1-44F9-9CBE-22163BEACA3F}" srcId="{B5C1028D-57BC-443D-BD39-95C04924669D}" destId="{DBDB2254-E8EA-40E1-8746-CF0E311003AC}" srcOrd="0" destOrd="0" parTransId="{4BB66204-D9C9-4AEB-817D-D8B419F0DA43}" sibTransId="{DBD6678F-1931-4E05-BC6A-68D3885C96ED}"/>
    <dgm:cxn modelId="{9B7057CB-BAD0-4916-8D50-29F86373F923}" type="presOf" srcId="{5B76E003-3009-407E-87F3-0503612B9FE9}" destId="{62977AB4-DFB5-4252-BCBD-F6FEA8344E4F}" srcOrd="0" destOrd="0" presId="urn:microsoft.com/office/officeart/2011/layout/HexagonRadial"/>
    <dgm:cxn modelId="{600D249E-7182-47EB-8D29-F55903F1BE32}" srcId="{DBDB2254-E8EA-40E1-8746-CF0E311003AC}" destId="{8CFAEAEC-90C5-4003-BC07-498F72CA258D}" srcOrd="0" destOrd="0" parTransId="{53A966EF-DFBC-401E-8136-D09CCFC31BB1}" sibTransId="{CC3FC056-62D2-4EF0-B934-DF6909F542E1}"/>
    <dgm:cxn modelId="{01F9C979-8FF1-4867-82EE-EAD88E48BB1E}" type="presOf" srcId="{B5C1028D-57BC-443D-BD39-95C04924669D}" destId="{C16ECB30-F86C-47E3-B5E6-F8F0C7331033}" srcOrd="0" destOrd="0" presId="urn:microsoft.com/office/officeart/2011/layout/HexagonRadial"/>
    <dgm:cxn modelId="{6D905EA1-E40E-4954-ACE1-E00624D67782}" type="presOf" srcId="{8CFAEAEC-90C5-4003-BC07-498F72CA258D}" destId="{3422BA0F-C8B7-469F-B8F0-9D36680CDC53}" srcOrd="0" destOrd="0" presId="urn:microsoft.com/office/officeart/2011/layout/HexagonRadial"/>
    <dgm:cxn modelId="{011406B5-166C-4FC5-A592-526BD049C6A2}" srcId="{DBDB2254-E8EA-40E1-8746-CF0E311003AC}" destId="{5B76E003-3009-407E-87F3-0503612B9FE9}" srcOrd="5" destOrd="0" parTransId="{2D4AA4F4-56D7-4ABB-8CE7-B6E3097A5950}" sibTransId="{89EDA548-1F60-4E76-9EA2-09A9BB412A9C}"/>
    <dgm:cxn modelId="{815FC557-D8E9-42D5-99B5-9B4BB3B4D970}" srcId="{DBDB2254-E8EA-40E1-8746-CF0E311003AC}" destId="{F1A110C6-CD18-4710-A025-AEC468771B55}" srcOrd="3" destOrd="0" parTransId="{D5A2D184-1F93-416A-9FD3-CC13C5F7D5C9}" sibTransId="{100CF44C-C279-4477-8345-FB134C6F00DB}"/>
    <dgm:cxn modelId="{B53A1558-AAC3-4309-AC69-90644EE512F0}" srcId="{DBDB2254-E8EA-40E1-8746-CF0E311003AC}" destId="{2669B31E-A961-49E0-9026-BF9B94130181}" srcOrd="2" destOrd="0" parTransId="{A9E6036F-52B3-42D9-A478-F3227E6AA8C0}" sibTransId="{805972CE-6F66-42B7-8757-E11E06933CB8}"/>
    <dgm:cxn modelId="{C1C868FF-81D3-4A78-88CE-B61C28B5DD5B}" type="presOf" srcId="{9BA183B9-6C42-4F83-A016-65391D5DC777}" destId="{C67E81A2-F557-44CF-9FB0-C7BD7EC32614}" srcOrd="0" destOrd="0" presId="urn:microsoft.com/office/officeart/2011/layout/HexagonRadial"/>
    <dgm:cxn modelId="{211E155D-D34B-47EB-AE31-316D121EF182}" srcId="{DBDB2254-E8EA-40E1-8746-CF0E311003AC}" destId="{3170EA73-650E-4FA1-A5C6-E1FF30AF2C12}" srcOrd="4" destOrd="0" parTransId="{46B70CAB-595D-4877-9065-481CF844BB6E}" sibTransId="{894A741B-ED21-4D84-AD30-5B83F89DA918}"/>
    <dgm:cxn modelId="{307162A4-C2A3-48AE-B3EF-DBB9315BDA03}" type="presOf" srcId="{F1A110C6-CD18-4710-A025-AEC468771B55}" destId="{09363DDC-22CE-44B1-AF87-864CF689BF74}" srcOrd="0" destOrd="0" presId="urn:microsoft.com/office/officeart/2011/layout/HexagonRadial"/>
    <dgm:cxn modelId="{D71F73E7-7D4A-421C-8CF0-22816DEBAF66}" type="presOf" srcId="{3170EA73-650E-4FA1-A5C6-E1FF30AF2C12}" destId="{CEA5C47E-3D5B-4AAA-9275-50CD6594EE34}" srcOrd="0" destOrd="0" presId="urn:microsoft.com/office/officeart/2011/layout/HexagonRadial"/>
    <dgm:cxn modelId="{29DA856B-E2BA-472C-8E57-841605D04D93}" type="presOf" srcId="{DBDB2254-E8EA-40E1-8746-CF0E311003AC}" destId="{E1B7C652-6CBA-4780-B23C-35FAF6CAD8C7}" srcOrd="0" destOrd="0" presId="urn:microsoft.com/office/officeart/2011/layout/HexagonRadial"/>
    <dgm:cxn modelId="{79AFC1CE-D4D5-4DA3-BA56-A5D7CAE84A06}" type="presParOf" srcId="{C16ECB30-F86C-47E3-B5E6-F8F0C7331033}" destId="{E1B7C652-6CBA-4780-B23C-35FAF6CAD8C7}" srcOrd="0" destOrd="0" presId="urn:microsoft.com/office/officeart/2011/layout/HexagonRadial"/>
    <dgm:cxn modelId="{8BC3D593-FB08-41B2-A2A4-C623B42DC8D4}" type="presParOf" srcId="{C16ECB30-F86C-47E3-B5E6-F8F0C7331033}" destId="{305CD2AB-8401-4AD5-8E31-B0AE488D0D43}" srcOrd="1" destOrd="0" presId="urn:microsoft.com/office/officeart/2011/layout/HexagonRadial"/>
    <dgm:cxn modelId="{1803EAB0-EED8-4A9C-895B-14466BAA55DB}" type="presParOf" srcId="{305CD2AB-8401-4AD5-8E31-B0AE488D0D43}" destId="{7164E42D-5613-4EFE-8B10-015008485C35}" srcOrd="0" destOrd="0" presId="urn:microsoft.com/office/officeart/2011/layout/HexagonRadial"/>
    <dgm:cxn modelId="{A04919FC-8522-43E2-8983-ACFEE63CA4DE}" type="presParOf" srcId="{C16ECB30-F86C-47E3-B5E6-F8F0C7331033}" destId="{3422BA0F-C8B7-469F-B8F0-9D36680CDC53}" srcOrd="2" destOrd="0" presId="urn:microsoft.com/office/officeart/2011/layout/HexagonRadial"/>
    <dgm:cxn modelId="{AF1D0F83-5677-4CC4-98C0-FB7534BA346F}" type="presParOf" srcId="{C16ECB30-F86C-47E3-B5E6-F8F0C7331033}" destId="{C2D98065-4BB0-49E9-A5B5-A673761865D2}" srcOrd="3" destOrd="0" presId="urn:microsoft.com/office/officeart/2011/layout/HexagonRadial"/>
    <dgm:cxn modelId="{06275E53-AFBB-4C57-8578-F793B8FD75A7}" type="presParOf" srcId="{C2D98065-4BB0-49E9-A5B5-A673761865D2}" destId="{D031F1B0-0762-466E-86FA-D646F33EE914}" srcOrd="0" destOrd="0" presId="urn:microsoft.com/office/officeart/2011/layout/HexagonRadial"/>
    <dgm:cxn modelId="{B1483A1B-2295-4D9F-8D3A-924B33B45723}" type="presParOf" srcId="{C16ECB30-F86C-47E3-B5E6-F8F0C7331033}" destId="{C67E81A2-F557-44CF-9FB0-C7BD7EC32614}" srcOrd="4" destOrd="0" presId="urn:microsoft.com/office/officeart/2011/layout/HexagonRadial"/>
    <dgm:cxn modelId="{1FBB751A-4A51-45A2-B534-1241C94EF34A}" type="presParOf" srcId="{C16ECB30-F86C-47E3-B5E6-F8F0C7331033}" destId="{D54D0C94-760D-41E3-BC75-9F89AFEF1698}" srcOrd="5" destOrd="0" presId="urn:microsoft.com/office/officeart/2011/layout/HexagonRadial"/>
    <dgm:cxn modelId="{850450E4-4CA1-4041-8851-537AF6354E3D}" type="presParOf" srcId="{D54D0C94-760D-41E3-BC75-9F89AFEF1698}" destId="{ACE3140A-237B-41BB-B9DC-267B956A8542}" srcOrd="0" destOrd="0" presId="urn:microsoft.com/office/officeart/2011/layout/HexagonRadial"/>
    <dgm:cxn modelId="{AD7C2EF7-129C-423D-88B6-3D0E220B77C3}" type="presParOf" srcId="{C16ECB30-F86C-47E3-B5E6-F8F0C7331033}" destId="{4C4DEDEC-4A8A-439C-AC76-A7A0A262BC65}" srcOrd="6" destOrd="0" presId="urn:microsoft.com/office/officeart/2011/layout/HexagonRadial"/>
    <dgm:cxn modelId="{539CFEFC-69E8-4284-AF48-303FC4DAD4D7}" type="presParOf" srcId="{C16ECB30-F86C-47E3-B5E6-F8F0C7331033}" destId="{FFE6E9F6-0392-45D4-8304-A91F1EA02B68}" srcOrd="7" destOrd="0" presId="urn:microsoft.com/office/officeart/2011/layout/HexagonRadial"/>
    <dgm:cxn modelId="{82359211-48D3-4B8B-83B7-78E251F8E528}" type="presParOf" srcId="{FFE6E9F6-0392-45D4-8304-A91F1EA02B68}" destId="{DAA7E961-0661-4E3E-ACB7-71D5D7E4BA3A}" srcOrd="0" destOrd="0" presId="urn:microsoft.com/office/officeart/2011/layout/HexagonRadial"/>
    <dgm:cxn modelId="{8511075E-731E-4F15-B077-75938D4B4E34}" type="presParOf" srcId="{C16ECB30-F86C-47E3-B5E6-F8F0C7331033}" destId="{09363DDC-22CE-44B1-AF87-864CF689BF74}" srcOrd="8" destOrd="0" presId="urn:microsoft.com/office/officeart/2011/layout/HexagonRadial"/>
    <dgm:cxn modelId="{4D7FF50E-E96A-4DFA-8868-C0E777598E43}" type="presParOf" srcId="{C16ECB30-F86C-47E3-B5E6-F8F0C7331033}" destId="{EA07C02B-3B15-4896-8360-116F2B5B1551}" srcOrd="9" destOrd="0" presId="urn:microsoft.com/office/officeart/2011/layout/HexagonRadial"/>
    <dgm:cxn modelId="{EF196E24-4410-47C9-9A22-D51470185BBF}" type="presParOf" srcId="{EA07C02B-3B15-4896-8360-116F2B5B1551}" destId="{23486B5B-C2A1-4ECC-B927-69A472E1595D}" srcOrd="0" destOrd="0" presId="urn:microsoft.com/office/officeart/2011/layout/HexagonRadial"/>
    <dgm:cxn modelId="{CCFC6DB1-B84A-4744-A2C2-A969D8B128DC}" type="presParOf" srcId="{C16ECB30-F86C-47E3-B5E6-F8F0C7331033}" destId="{CEA5C47E-3D5B-4AAA-9275-50CD6594EE34}" srcOrd="10" destOrd="0" presId="urn:microsoft.com/office/officeart/2011/layout/HexagonRadial"/>
    <dgm:cxn modelId="{5051414A-3C3F-4678-8CC5-A28CB4296C25}" type="presParOf" srcId="{C16ECB30-F86C-47E3-B5E6-F8F0C7331033}" destId="{297435EB-29F2-4B06-ACCA-5D2478EDAF33}" srcOrd="11" destOrd="0" presId="urn:microsoft.com/office/officeart/2011/layout/HexagonRadial"/>
    <dgm:cxn modelId="{799C5697-3ADF-4807-8FE9-29836A05B3C8}" type="presParOf" srcId="{297435EB-29F2-4B06-ACCA-5D2478EDAF33}" destId="{6BE08208-2CCC-4C7F-8CFC-86E816D880BF}" srcOrd="0" destOrd="0" presId="urn:microsoft.com/office/officeart/2011/layout/HexagonRadial"/>
    <dgm:cxn modelId="{999927F3-04CE-4F88-904B-8D1233E661FA}" type="presParOf" srcId="{C16ECB30-F86C-47E3-B5E6-F8F0C7331033}" destId="{62977AB4-DFB5-4252-BCBD-F6FEA8344E4F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4023A0-B538-4F95-8AAE-32E133DD4DF0}" type="doc">
      <dgm:prSet loTypeId="urn:microsoft.com/office/officeart/2009/3/layout/SnapshotPictureList" loCatId="picture" qsTypeId="urn:microsoft.com/office/officeart/2005/8/quickstyle/simple2" qsCatId="simple" csTypeId="urn:microsoft.com/office/officeart/2005/8/colors/accent4_1" csCatId="accent4" phldr="1"/>
      <dgm:spPr/>
      <dgm:t>
        <a:bodyPr/>
        <a:lstStyle/>
        <a:p>
          <a:endParaRPr lang="el-GR"/>
        </a:p>
      </dgm:t>
    </dgm:pt>
    <dgm:pt modelId="{1BDB1E2F-3586-4E48-BBB6-3E66BB7976DB}">
      <dgm:prSet phldrT="[Κείμενο]"/>
      <dgm:spPr/>
      <dgm:t>
        <a:bodyPr/>
        <a:lstStyle/>
        <a:p>
          <a:r>
            <a:rPr lang="el-GR" dirty="0" smtClean="0"/>
            <a:t>Δημόσιο χρέος και δημόσιο έλλειμμα</a:t>
          </a:r>
          <a:endParaRPr lang="el-GR" dirty="0"/>
        </a:p>
      </dgm:t>
    </dgm:pt>
    <dgm:pt modelId="{9875A2E3-BEDA-4472-BC66-F274CB4DD22D}" type="parTrans" cxnId="{2F646232-30B6-455E-A657-1D250D657B9D}">
      <dgm:prSet/>
      <dgm:spPr/>
      <dgm:t>
        <a:bodyPr/>
        <a:lstStyle/>
        <a:p>
          <a:endParaRPr lang="el-GR"/>
        </a:p>
      </dgm:t>
    </dgm:pt>
    <dgm:pt modelId="{7D0AA8ED-663A-4A42-94C5-E24F6776DD36}" type="sibTrans" cxnId="{2F646232-30B6-455E-A657-1D250D657B9D}">
      <dgm:prSet/>
      <dgm:spPr/>
      <dgm:t>
        <a:bodyPr/>
        <a:lstStyle/>
        <a:p>
          <a:endParaRPr lang="el-GR"/>
        </a:p>
      </dgm:t>
    </dgm:pt>
    <dgm:pt modelId="{0EC07336-6D74-4E64-B294-37E56A56462E}">
      <dgm:prSet phldrT="[Κείμενο]"/>
      <dgm:spPr/>
      <dgm:t>
        <a:bodyPr/>
        <a:lstStyle/>
        <a:p>
          <a:r>
            <a:rPr lang="el-GR" dirty="0" smtClean="0"/>
            <a:t>Υπάρχει γιατί τα </a:t>
          </a:r>
        </a:p>
        <a:p>
          <a:r>
            <a:rPr lang="el-GR" dirty="0" smtClean="0"/>
            <a:t>Δημόσια </a:t>
          </a:r>
          <a:r>
            <a:rPr lang="el-GR" dirty="0" err="1" smtClean="0"/>
            <a:t>έσοδα&lt;δημόσια</a:t>
          </a:r>
          <a:r>
            <a:rPr lang="el-GR" dirty="0" smtClean="0"/>
            <a:t> έξοδα.</a:t>
          </a:r>
        </a:p>
        <a:p>
          <a:r>
            <a:rPr lang="el-GR" dirty="0" smtClean="0"/>
            <a:t>Το κράτος αναγκάζεται να δανειστεί για να καλύψει το χρέος.</a:t>
          </a:r>
          <a:endParaRPr lang="el-GR" dirty="0"/>
        </a:p>
      </dgm:t>
    </dgm:pt>
    <dgm:pt modelId="{8F615126-74E9-46F2-9788-C5AC122E5966}" type="parTrans" cxnId="{7A2B47AA-6ADF-4F86-A06A-40864EF5D3D7}">
      <dgm:prSet/>
      <dgm:spPr/>
      <dgm:t>
        <a:bodyPr/>
        <a:lstStyle/>
        <a:p>
          <a:endParaRPr lang="el-GR"/>
        </a:p>
      </dgm:t>
    </dgm:pt>
    <dgm:pt modelId="{4E09A2C7-8FC9-4E18-9913-C51760EA685C}" type="sibTrans" cxnId="{7A2B47AA-6ADF-4F86-A06A-40864EF5D3D7}">
      <dgm:prSet/>
      <dgm:spPr/>
      <dgm:t>
        <a:bodyPr/>
        <a:lstStyle/>
        <a:p>
          <a:endParaRPr lang="el-GR"/>
        </a:p>
      </dgm:t>
    </dgm:pt>
    <dgm:pt modelId="{B1537710-9CD7-4AFC-AD27-F15ABD22B159}" type="pres">
      <dgm:prSet presAssocID="{AE4023A0-B538-4F95-8AAE-32E133DD4DF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6A6B6DD1-BF8E-46DA-8B3B-E2A10B1466BA}" type="pres">
      <dgm:prSet presAssocID="{1BDB1E2F-3586-4E48-BBB6-3E66BB7976DB}" presName="composite" presStyleCnt="0"/>
      <dgm:spPr/>
    </dgm:pt>
    <dgm:pt modelId="{36E466EA-6364-4A82-94A1-0D9EFDB93780}" type="pres">
      <dgm:prSet presAssocID="{1BDB1E2F-3586-4E48-BBB6-3E66BB7976DB}" presName="ParentAccentShape" presStyleLbl="trBgShp" presStyleIdx="0" presStyleCnt="2"/>
      <dgm:spPr/>
    </dgm:pt>
    <dgm:pt modelId="{4B4E83AD-03BB-4ED5-8559-C59A8BE1965F}" type="pres">
      <dgm:prSet presAssocID="{1BDB1E2F-3586-4E48-BBB6-3E66BB7976DB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6F53C0E-F6F5-4208-B8EC-DBA7CC232782}" type="pres">
      <dgm:prSet presAssocID="{1BDB1E2F-3586-4E48-BBB6-3E66BB7976DB}" presName="ChildText" presStyleLbl="revTx" presStyleIdx="1" presStyleCnt="2" custScaleX="128640" custScaleY="70746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E64D1A0F-2191-4E90-BF58-98E9D28A4BA3}" type="pres">
      <dgm:prSet presAssocID="{1BDB1E2F-3586-4E48-BBB6-3E66BB7976DB}" presName="ChildAccentShape" presStyleLbl="trBgShp" presStyleIdx="1" presStyleCnt="2"/>
      <dgm:spPr/>
    </dgm:pt>
    <dgm:pt modelId="{CA2031CD-BB19-40E4-ABA8-08C343C1BF4F}" type="pres">
      <dgm:prSet presAssocID="{1BDB1E2F-3586-4E48-BBB6-3E66BB7976DB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</dgm:spPr>
    </dgm:pt>
  </dgm:ptLst>
  <dgm:cxnLst>
    <dgm:cxn modelId="{C5EB5B9F-53B2-47AD-A314-6E00BA3489ED}" type="presOf" srcId="{AE4023A0-B538-4F95-8AAE-32E133DD4DF0}" destId="{B1537710-9CD7-4AFC-AD27-F15ABD22B159}" srcOrd="0" destOrd="0" presId="urn:microsoft.com/office/officeart/2009/3/layout/SnapshotPictureList"/>
    <dgm:cxn modelId="{9968F159-042D-4BCF-B88E-EE918AFE91DD}" type="presOf" srcId="{0EC07336-6D74-4E64-B294-37E56A56462E}" destId="{F6F53C0E-F6F5-4208-B8EC-DBA7CC232782}" srcOrd="0" destOrd="0" presId="urn:microsoft.com/office/officeart/2009/3/layout/SnapshotPictureList"/>
    <dgm:cxn modelId="{2F646232-30B6-455E-A657-1D250D657B9D}" srcId="{AE4023A0-B538-4F95-8AAE-32E133DD4DF0}" destId="{1BDB1E2F-3586-4E48-BBB6-3E66BB7976DB}" srcOrd="0" destOrd="0" parTransId="{9875A2E3-BEDA-4472-BC66-F274CB4DD22D}" sibTransId="{7D0AA8ED-663A-4A42-94C5-E24F6776DD36}"/>
    <dgm:cxn modelId="{BE359AF0-7EFA-45E6-86A2-751AE71ACD86}" type="presOf" srcId="{1BDB1E2F-3586-4E48-BBB6-3E66BB7976DB}" destId="{4B4E83AD-03BB-4ED5-8559-C59A8BE1965F}" srcOrd="0" destOrd="0" presId="urn:microsoft.com/office/officeart/2009/3/layout/SnapshotPictureList"/>
    <dgm:cxn modelId="{7A2B47AA-6ADF-4F86-A06A-40864EF5D3D7}" srcId="{1BDB1E2F-3586-4E48-BBB6-3E66BB7976DB}" destId="{0EC07336-6D74-4E64-B294-37E56A56462E}" srcOrd="0" destOrd="0" parTransId="{8F615126-74E9-46F2-9788-C5AC122E5966}" sibTransId="{4E09A2C7-8FC9-4E18-9913-C51760EA685C}"/>
    <dgm:cxn modelId="{EBD46603-38E8-47EB-84D1-1A1A6BE6BF92}" type="presParOf" srcId="{B1537710-9CD7-4AFC-AD27-F15ABD22B159}" destId="{6A6B6DD1-BF8E-46DA-8B3B-E2A10B1466BA}" srcOrd="0" destOrd="0" presId="urn:microsoft.com/office/officeart/2009/3/layout/SnapshotPictureList"/>
    <dgm:cxn modelId="{CB06709B-1D2F-4188-9317-AD868FCD77A3}" type="presParOf" srcId="{6A6B6DD1-BF8E-46DA-8B3B-E2A10B1466BA}" destId="{36E466EA-6364-4A82-94A1-0D9EFDB93780}" srcOrd="0" destOrd="0" presId="urn:microsoft.com/office/officeart/2009/3/layout/SnapshotPictureList"/>
    <dgm:cxn modelId="{4368F06C-52C8-4048-A73F-CFC4D8866AD8}" type="presParOf" srcId="{6A6B6DD1-BF8E-46DA-8B3B-E2A10B1466BA}" destId="{4B4E83AD-03BB-4ED5-8559-C59A8BE1965F}" srcOrd="1" destOrd="0" presId="urn:microsoft.com/office/officeart/2009/3/layout/SnapshotPictureList"/>
    <dgm:cxn modelId="{4790F681-0E0E-4DC9-93CE-0353AA992A62}" type="presParOf" srcId="{6A6B6DD1-BF8E-46DA-8B3B-E2A10B1466BA}" destId="{F6F53C0E-F6F5-4208-B8EC-DBA7CC232782}" srcOrd="2" destOrd="0" presId="urn:microsoft.com/office/officeart/2009/3/layout/SnapshotPictureList"/>
    <dgm:cxn modelId="{2D65B96A-840D-4F3C-98E3-A0E200FCDD9D}" type="presParOf" srcId="{6A6B6DD1-BF8E-46DA-8B3B-E2A10B1466BA}" destId="{E64D1A0F-2191-4E90-BF58-98E9D28A4BA3}" srcOrd="3" destOrd="0" presId="urn:microsoft.com/office/officeart/2009/3/layout/SnapshotPictureList"/>
    <dgm:cxn modelId="{0186DFA3-9825-452B-8860-2BE3CF31B9A6}" type="presParOf" srcId="{6A6B6DD1-BF8E-46DA-8B3B-E2A10B1466BA}" destId="{CA2031CD-BB19-40E4-ABA8-08C343C1BF4F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A800AB-957A-48E7-8825-CE4B5F380A30}" type="doc">
      <dgm:prSet loTypeId="urn:microsoft.com/office/officeart/2009/3/layout/SnapshotPictureList" loCatId="picture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l-GR"/>
        </a:p>
      </dgm:t>
    </dgm:pt>
    <dgm:pt modelId="{A0C13A72-A8DB-4B01-B9F3-44F32F223CEF}">
      <dgm:prSet phldrT="[Κείμενο]"/>
      <dgm:spPr/>
      <dgm:t>
        <a:bodyPr/>
        <a:lstStyle/>
        <a:p>
          <a:r>
            <a:rPr lang="el-GR" dirty="0" smtClean="0"/>
            <a:t>Απασχόληση και ανεργία</a:t>
          </a:r>
          <a:endParaRPr lang="el-GR" dirty="0"/>
        </a:p>
      </dgm:t>
    </dgm:pt>
    <dgm:pt modelId="{4AB3C52E-A5C7-4285-95E0-FE2CFD6B64DF}" type="parTrans" cxnId="{77B39714-DC2B-4FAC-9759-E48B26A9D073}">
      <dgm:prSet/>
      <dgm:spPr/>
      <dgm:t>
        <a:bodyPr/>
        <a:lstStyle/>
        <a:p>
          <a:endParaRPr lang="el-GR"/>
        </a:p>
      </dgm:t>
    </dgm:pt>
    <dgm:pt modelId="{ED75C66B-7CF9-4DF9-8432-00E99D2936C5}" type="sibTrans" cxnId="{77B39714-DC2B-4FAC-9759-E48B26A9D073}">
      <dgm:prSet/>
      <dgm:spPr/>
      <dgm:t>
        <a:bodyPr/>
        <a:lstStyle/>
        <a:p>
          <a:endParaRPr lang="el-GR"/>
        </a:p>
      </dgm:t>
    </dgm:pt>
    <dgm:pt modelId="{F50CC9A3-9073-43D7-9F40-1AAEAD6921BD}">
      <dgm:prSet phldrT="[Κείμενο]"/>
      <dgm:spPr/>
      <dgm:t>
        <a:bodyPr/>
        <a:lstStyle/>
        <a:p>
          <a:r>
            <a:rPr lang="el-GR" dirty="0" smtClean="0"/>
            <a:t>Διόγκωση του τριτογενούς τομέα (υπηρεσίες, τουρισμός), συρρίκνωση του πρωτογενούς και του δευτερογενούς τομέα.</a:t>
          </a:r>
        </a:p>
        <a:p>
          <a:r>
            <a:rPr lang="el-GR" dirty="0" smtClean="0"/>
            <a:t>Όλο και λιγότεροι πρέπει να θρέψουν όλο και περισσότερους.</a:t>
          </a:r>
          <a:endParaRPr lang="el-GR" dirty="0"/>
        </a:p>
      </dgm:t>
    </dgm:pt>
    <dgm:pt modelId="{4F3B89C1-25C6-4121-A500-9E15C192B706}" type="parTrans" cxnId="{39D8AD32-04A7-4413-AC8F-C5858166DD76}">
      <dgm:prSet/>
      <dgm:spPr/>
      <dgm:t>
        <a:bodyPr/>
        <a:lstStyle/>
        <a:p>
          <a:endParaRPr lang="el-GR"/>
        </a:p>
      </dgm:t>
    </dgm:pt>
    <dgm:pt modelId="{04313D2F-E695-4497-94FA-D2623B3DA381}" type="sibTrans" cxnId="{39D8AD32-04A7-4413-AC8F-C5858166DD76}">
      <dgm:prSet/>
      <dgm:spPr/>
      <dgm:t>
        <a:bodyPr/>
        <a:lstStyle/>
        <a:p>
          <a:endParaRPr lang="el-GR"/>
        </a:p>
      </dgm:t>
    </dgm:pt>
    <dgm:pt modelId="{378B2AC9-FDF0-41AE-AFD6-A8EC50174C34}" type="pres">
      <dgm:prSet presAssocID="{84A800AB-957A-48E7-8825-CE4B5F380A3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68BB9CE8-BDFB-4FAF-BA63-EFAFCCE7D04E}" type="pres">
      <dgm:prSet presAssocID="{A0C13A72-A8DB-4B01-B9F3-44F32F223CEF}" presName="composite" presStyleCnt="0"/>
      <dgm:spPr/>
      <dgm:t>
        <a:bodyPr/>
        <a:lstStyle/>
        <a:p>
          <a:endParaRPr lang="el-GR"/>
        </a:p>
      </dgm:t>
    </dgm:pt>
    <dgm:pt modelId="{6B0D841A-B9EC-42D7-AFE2-AD38FE78CF0A}" type="pres">
      <dgm:prSet presAssocID="{A0C13A72-A8DB-4B01-B9F3-44F32F223CEF}" presName="ParentAccentShape" presStyleLbl="trBgShp" presStyleIdx="0" presStyleCnt="2"/>
      <dgm:spPr/>
      <dgm:t>
        <a:bodyPr/>
        <a:lstStyle/>
        <a:p>
          <a:endParaRPr lang="el-GR"/>
        </a:p>
      </dgm:t>
    </dgm:pt>
    <dgm:pt modelId="{09AD823D-44AD-49F4-BCAD-046C9EB39DDF}" type="pres">
      <dgm:prSet presAssocID="{A0C13A72-A8DB-4B01-B9F3-44F32F223CEF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2142DBD-E502-4E7D-BE4B-58555601C13E}" type="pres">
      <dgm:prSet presAssocID="{A0C13A72-A8DB-4B01-B9F3-44F32F223CEF}" presName="ChildText" presStyleLbl="revTx" presStyleIdx="1" presStyleCnt="2" custScaleX="116055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B055E97F-82A3-4699-955B-B07C32FEB805}" type="pres">
      <dgm:prSet presAssocID="{A0C13A72-A8DB-4B01-B9F3-44F32F223CEF}" presName="ChildAccentShape" presStyleLbl="trBgShp" presStyleIdx="1" presStyleCnt="2"/>
      <dgm:spPr/>
      <dgm:t>
        <a:bodyPr/>
        <a:lstStyle/>
        <a:p>
          <a:endParaRPr lang="el-GR"/>
        </a:p>
      </dgm:t>
    </dgm:pt>
    <dgm:pt modelId="{64A2ECD2-5B54-4427-80B1-63EC50B0C062}" type="pres">
      <dgm:prSet presAssocID="{A0C13A72-A8DB-4B01-B9F3-44F32F223CEF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  <dgm:t>
        <a:bodyPr/>
        <a:lstStyle/>
        <a:p>
          <a:endParaRPr lang="el-GR"/>
        </a:p>
      </dgm:t>
    </dgm:pt>
  </dgm:ptLst>
  <dgm:cxnLst>
    <dgm:cxn modelId="{C5368D76-DF25-4E25-A983-B7EB4B0E9A5B}" type="presOf" srcId="{A0C13A72-A8DB-4B01-B9F3-44F32F223CEF}" destId="{09AD823D-44AD-49F4-BCAD-046C9EB39DDF}" srcOrd="0" destOrd="0" presId="urn:microsoft.com/office/officeart/2009/3/layout/SnapshotPictureList"/>
    <dgm:cxn modelId="{B64BA39F-477F-40DD-B1B2-026DD1AB3191}" type="presOf" srcId="{F50CC9A3-9073-43D7-9F40-1AAEAD6921BD}" destId="{12142DBD-E502-4E7D-BE4B-58555601C13E}" srcOrd="0" destOrd="0" presId="urn:microsoft.com/office/officeart/2009/3/layout/SnapshotPictureList"/>
    <dgm:cxn modelId="{C4792B4E-08D9-4C0B-BB08-7C3086606F64}" type="presOf" srcId="{84A800AB-957A-48E7-8825-CE4B5F380A30}" destId="{378B2AC9-FDF0-41AE-AFD6-A8EC50174C34}" srcOrd="0" destOrd="0" presId="urn:microsoft.com/office/officeart/2009/3/layout/SnapshotPictureList"/>
    <dgm:cxn modelId="{77B39714-DC2B-4FAC-9759-E48B26A9D073}" srcId="{84A800AB-957A-48E7-8825-CE4B5F380A30}" destId="{A0C13A72-A8DB-4B01-B9F3-44F32F223CEF}" srcOrd="0" destOrd="0" parTransId="{4AB3C52E-A5C7-4285-95E0-FE2CFD6B64DF}" sibTransId="{ED75C66B-7CF9-4DF9-8432-00E99D2936C5}"/>
    <dgm:cxn modelId="{39D8AD32-04A7-4413-AC8F-C5858166DD76}" srcId="{A0C13A72-A8DB-4B01-B9F3-44F32F223CEF}" destId="{F50CC9A3-9073-43D7-9F40-1AAEAD6921BD}" srcOrd="0" destOrd="0" parTransId="{4F3B89C1-25C6-4121-A500-9E15C192B706}" sibTransId="{04313D2F-E695-4497-94FA-D2623B3DA381}"/>
    <dgm:cxn modelId="{DFB55355-8B42-4D65-85C6-818CF9AC81F4}" type="presParOf" srcId="{378B2AC9-FDF0-41AE-AFD6-A8EC50174C34}" destId="{68BB9CE8-BDFB-4FAF-BA63-EFAFCCE7D04E}" srcOrd="0" destOrd="0" presId="urn:microsoft.com/office/officeart/2009/3/layout/SnapshotPictureList"/>
    <dgm:cxn modelId="{A8628E26-6E35-4C20-8FA0-7AB711B1AA3D}" type="presParOf" srcId="{68BB9CE8-BDFB-4FAF-BA63-EFAFCCE7D04E}" destId="{6B0D841A-B9EC-42D7-AFE2-AD38FE78CF0A}" srcOrd="0" destOrd="0" presId="urn:microsoft.com/office/officeart/2009/3/layout/SnapshotPictureList"/>
    <dgm:cxn modelId="{248D7FF2-C3A0-4368-81B6-39807C0289C1}" type="presParOf" srcId="{68BB9CE8-BDFB-4FAF-BA63-EFAFCCE7D04E}" destId="{09AD823D-44AD-49F4-BCAD-046C9EB39DDF}" srcOrd="1" destOrd="0" presId="urn:microsoft.com/office/officeart/2009/3/layout/SnapshotPictureList"/>
    <dgm:cxn modelId="{D4B68959-180E-478D-9D29-794BE2BB29A4}" type="presParOf" srcId="{68BB9CE8-BDFB-4FAF-BA63-EFAFCCE7D04E}" destId="{12142DBD-E502-4E7D-BE4B-58555601C13E}" srcOrd="2" destOrd="0" presId="urn:microsoft.com/office/officeart/2009/3/layout/SnapshotPictureList"/>
    <dgm:cxn modelId="{C2B6F7DD-594A-45F2-B19E-190BEB6618BC}" type="presParOf" srcId="{68BB9CE8-BDFB-4FAF-BA63-EFAFCCE7D04E}" destId="{B055E97F-82A3-4699-955B-B07C32FEB805}" srcOrd="3" destOrd="0" presId="urn:microsoft.com/office/officeart/2009/3/layout/SnapshotPictureList"/>
    <dgm:cxn modelId="{2600C8F8-E0A6-4B73-B1EA-43E70B571491}" type="presParOf" srcId="{68BB9CE8-BDFB-4FAF-BA63-EFAFCCE7D04E}" destId="{64A2ECD2-5B54-4427-80B1-63EC50B0C062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DB8A37-8476-4D13-991B-065E95531BF3}" type="doc">
      <dgm:prSet loTypeId="urn:microsoft.com/office/officeart/2009/3/layout/SnapshotPictureList" loCatId="pictur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l-GR"/>
        </a:p>
      </dgm:t>
    </dgm:pt>
    <dgm:pt modelId="{CDD44A2D-D91B-440C-8B9F-B8D2AA3B69DF}">
      <dgm:prSet phldrT="[Κείμενο]"/>
      <dgm:spPr/>
      <dgm:t>
        <a:bodyPr/>
        <a:lstStyle/>
        <a:p>
          <a:r>
            <a:rPr lang="el-GR" dirty="0" smtClean="0"/>
            <a:t>Ελλειμματικό ισοζύγιο</a:t>
          </a:r>
          <a:endParaRPr lang="el-GR" dirty="0"/>
        </a:p>
      </dgm:t>
    </dgm:pt>
    <dgm:pt modelId="{F70DECD7-9931-4C12-850F-D614D6C0BC8C}" type="parTrans" cxnId="{75AEC3AA-5148-4911-9107-8E6DB139D784}">
      <dgm:prSet/>
      <dgm:spPr/>
      <dgm:t>
        <a:bodyPr/>
        <a:lstStyle/>
        <a:p>
          <a:endParaRPr lang="el-GR"/>
        </a:p>
      </dgm:t>
    </dgm:pt>
    <dgm:pt modelId="{3881CCF4-18CA-4052-A15E-21162B00F19F}" type="sibTrans" cxnId="{75AEC3AA-5148-4911-9107-8E6DB139D784}">
      <dgm:prSet/>
      <dgm:spPr/>
      <dgm:t>
        <a:bodyPr/>
        <a:lstStyle/>
        <a:p>
          <a:endParaRPr lang="el-GR"/>
        </a:p>
      </dgm:t>
    </dgm:pt>
    <dgm:pt modelId="{08DC8EE8-DE5C-4AFB-ADE3-E803914C2997}">
      <dgm:prSet phldrT="[Κείμενο]"/>
      <dgm:spPr/>
      <dgm:t>
        <a:bodyPr/>
        <a:lstStyle/>
        <a:p>
          <a:r>
            <a:rPr lang="el-GR" dirty="0" smtClean="0"/>
            <a:t>Το εμπορικό ισοζύγιο (</a:t>
          </a:r>
          <a:r>
            <a:rPr lang="el-GR" b="0" dirty="0" smtClean="0"/>
            <a:t>εισαγωγές-</a:t>
          </a:r>
          <a:r>
            <a:rPr lang="el-GR" b="0" dirty="0" err="1" smtClean="0"/>
            <a:t>εξαγωγέ</a:t>
          </a:r>
          <a:r>
            <a:rPr lang="el-GR" b="0" dirty="0" smtClean="0"/>
            <a:t>ς</a:t>
          </a:r>
          <a:r>
            <a:rPr lang="el-GR" dirty="0" smtClean="0"/>
            <a:t>) είναι μόνιμα ελλειμματικό. </a:t>
          </a:r>
          <a:endParaRPr lang="el-GR" dirty="0"/>
        </a:p>
      </dgm:t>
    </dgm:pt>
    <dgm:pt modelId="{B338BF61-C9B9-41FE-B88E-13626F2EFB98}" type="parTrans" cxnId="{998389AB-9C22-4CEB-8E8D-3675D10028DC}">
      <dgm:prSet/>
      <dgm:spPr/>
      <dgm:t>
        <a:bodyPr/>
        <a:lstStyle/>
        <a:p>
          <a:endParaRPr lang="el-GR"/>
        </a:p>
      </dgm:t>
    </dgm:pt>
    <dgm:pt modelId="{DC768225-2771-45DE-BB9D-C618C3A0772E}" type="sibTrans" cxnId="{998389AB-9C22-4CEB-8E8D-3675D10028DC}">
      <dgm:prSet/>
      <dgm:spPr/>
      <dgm:t>
        <a:bodyPr/>
        <a:lstStyle/>
        <a:p>
          <a:endParaRPr lang="el-GR"/>
        </a:p>
      </dgm:t>
    </dgm:pt>
    <dgm:pt modelId="{193BF36C-8848-46CB-87AC-47D9CF9BE2F7}" type="pres">
      <dgm:prSet presAssocID="{CADB8A37-8476-4D13-991B-065E95531BF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F767D70F-129F-4D71-BDFC-3CA14ACD98B4}" type="pres">
      <dgm:prSet presAssocID="{CDD44A2D-D91B-440C-8B9F-B8D2AA3B69DF}" presName="composite" presStyleCnt="0"/>
      <dgm:spPr/>
    </dgm:pt>
    <dgm:pt modelId="{88F619E1-12B0-4D56-AF6E-CD087A0FFE56}" type="pres">
      <dgm:prSet presAssocID="{CDD44A2D-D91B-440C-8B9F-B8D2AA3B69DF}" presName="ParentAccentShape" presStyleLbl="trBgShp" presStyleIdx="0" presStyleCnt="2"/>
      <dgm:spPr/>
    </dgm:pt>
    <dgm:pt modelId="{A0961903-4D52-4742-8700-BEF6C8F28D1D}" type="pres">
      <dgm:prSet presAssocID="{CDD44A2D-D91B-440C-8B9F-B8D2AA3B69DF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2BA330B-A8D9-4998-A9CB-02B4BED23720}" type="pres">
      <dgm:prSet presAssocID="{CDD44A2D-D91B-440C-8B9F-B8D2AA3B69DF}" presName="ChildText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39737C74-C949-4683-9EFD-CD0B46FC1FCB}" type="pres">
      <dgm:prSet presAssocID="{CDD44A2D-D91B-440C-8B9F-B8D2AA3B69DF}" presName="ChildAccentShape" presStyleLbl="trBgShp" presStyleIdx="1" presStyleCnt="2"/>
      <dgm:spPr/>
    </dgm:pt>
    <dgm:pt modelId="{F99EF571-2C05-4977-BDCA-8E2468858295}" type="pres">
      <dgm:prSet presAssocID="{CDD44A2D-D91B-440C-8B9F-B8D2AA3B69DF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</dgm:pt>
  </dgm:ptLst>
  <dgm:cxnLst>
    <dgm:cxn modelId="{20A4CDAB-571E-4178-8540-9BBEB3716F0D}" type="presOf" srcId="{CADB8A37-8476-4D13-991B-065E95531BF3}" destId="{193BF36C-8848-46CB-87AC-47D9CF9BE2F7}" srcOrd="0" destOrd="0" presId="urn:microsoft.com/office/officeart/2009/3/layout/SnapshotPictureList"/>
    <dgm:cxn modelId="{E743599A-E970-43B1-973B-FCC53F9B9465}" type="presOf" srcId="{CDD44A2D-D91B-440C-8B9F-B8D2AA3B69DF}" destId="{A0961903-4D52-4742-8700-BEF6C8F28D1D}" srcOrd="0" destOrd="0" presId="urn:microsoft.com/office/officeart/2009/3/layout/SnapshotPictureList"/>
    <dgm:cxn modelId="{2907BDD6-91A1-4861-9F82-952298DBF02D}" type="presOf" srcId="{08DC8EE8-DE5C-4AFB-ADE3-E803914C2997}" destId="{F2BA330B-A8D9-4998-A9CB-02B4BED23720}" srcOrd="0" destOrd="0" presId="urn:microsoft.com/office/officeart/2009/3/layout/SnapshotPictureList"/>
    <dgm:cxn modelId="{998389AB-9C22-4CEB-8E8D-3675D10028DC}" srcId="{CDD44A2D-D91B-440C-8B9F-B8D2AA3B69DF}" destId="{08DC8EE8-DE5C-4AFB-ADE3-E803914C2997}" srcOrd="0" destOrd="0" parTransId="{B338BF61-C9B9-41FE-B88E-13626F2EFB98}" sibTransId="{DC768225-2771-45DE-BB9D-C618C3A0772E}"/>
    <dgm:cxn modelId="{75AEC3AA-5148-4911-9107-8E6DB139D784}" srcId="{CADB8A37-8476-4D13-991B-065E95531BF3}" destId="{CDD44A2D-D91B-440C-8B9F-B8D2AA3B69DF}" srcOrd="0" destOrd="0" parTransId="{F70DECD7-9931-4C12-850F-D614D6C0BC8C}" sibTransId="{3881CCF4-18CA-4052-A15E-21162B00F19F}"/>
    <dgm:cxn modelId="{84F3C2E2-D70A-4ABB-95A3-5DC5AB98AB20}" type="presParOf" srcId="{193BF36C-8848-46CB-87AC-47D9CF9BE2F7}" destId="{F767D70F-129F-4D71-BDFC-3CA14ACD98B4}" srcOrd="0" destOrd="0" presId="urn:microsoft.com/office/officeart/2009/3/layout/SnapshotPictureList"/>
    <dgm:cxn modelId="{4DE71715-7AE6-4586-A6A6-ACCF5CF5BE25}" type="presParOf" srcId="{F767D70F-129F-4D71-BDFC-3CA14ACD98B4}" destId="{88F619E1-12B0-4D56-AF6E-CD087A0FFE56}" srcOrd="0" destOrd="0" presId="urn:microsoft.com/office/officeart/2009/3/layout/SnapshotPictureList"/>
    <dgm:cxn modelId="{FCB429BE-228C-4191-BC31-8AAC37EE0D09}" type="presParOf" srcId="{F767D70F-129F-4D71-BDFC-3CA14ACD98B4}" destId="{A0961903-4D52-4742-8700-BEF6C8F28D1D}" srcOrd="1" destOrd="0" presId="urn:microsoft.com/office/officeart/2009/3/layout/SnapshotPictureList"/>
    <dgm:cxn modelId="{770C8F42-76DE-43E7-9301-FA9D69E74F44}" type="presParOf" srcId="{F767D70F-129F-4D71-BDFC-3CA14ACD98B4}" destId="{F2BA330B-A8D9-4998-A9CB-02B4BED23720}" srcOrd="2" destOrd="0" presId="urn:microsoft.com/office/officeart/2009/3/layout/SnapshotPictureList"/>
    <dgm:cxn modelId="{AB3F42B8-6F60-48C3-A062-AFE2028288F5}" type="presParOf" srcId="{F767D70F-129F-4D71-BDFC-3CA14ACD98B4}" destId="{39737C74-C949-4683-9EFD-CD0B46FC1FCB}" srcOrd="3" destOrd="0" presId="urn:microsoft.com/office/officeart/2009/3/layout/SnapshotPictureList"/>
    <dgm:cxn modelId="{537D4113-EB22-439C-A1F6-378FD8304BE9}" type="presParOf" srcId="{F767D70F-129F-4D71-BDFC-3CA14ACD98B4}" destId="{F99EF571-2C05-4977-BDCA-8E2468858295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3138F7-3007-4143-922C-76702920A050}" type="doc">
      <dgm:prSet loTypeId="urn:microsoft.com/office/officeart/2009/3/layout/SnapshotPictureList" loCatId="pictur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l-GR"/>
        </a:p>
      </dgm:t>
    </dgm:pt>
    <dgm:pt modelId="{E13DA6F7-ED59-4556-A2CF-29043CA8348B}">
      <dgm:prSet phldrT="[Κείμενο]"/>
      <dgm:spPr/>
      <dgm:t>
        <a:bodyPr/>
        <a:lstStyle/>
        <a:p>
          <a:r>
            <a:rPr lang="el-GR" dirty="0" smtClean="0"/>
            <a:t>Ο κρατικός παρεμβατισμός και η προστασία</a:t>
          </a:r>
          <a:endParaRPr lang="el-GR" dirty="0"/>
        </a:p>
      </dgm:t>
    </dgm:pt>
    <dgm:pt modelId="{DC1779D5-F770-4E08-997E-F5EDFC1589F3}" type="parTrans" cxnId="{FACEC592-D35A-4631-83EE-0D1C0F731D04}">
      <dgm:prSet/>
      <dgm:spPr/>
      <dgm:t>
        <a:bodyPr/>
        <a:lstStyle/>
        <a:p>
          <a:endParaRPr lang="el-GR"/>
        </a:p>
      </dgm:t>
    </dgm:pt>
    <dgm:pt modelId="{F90C5C8F-ABB0-4AE2-A165-20F729C83B48}" type="sibTrans" cxnId="{FACEC592-D35A-4631-83EE-0D1C0F731D04}">
      <dgm:prSet/>
      <dgm:spPr/>
      <dgm:t>
        <a:bodyPr/>
        <a:lstStyle/>
        <a:p>
          <a:endParaRPr lang="el-GR"/>
        </a:p>
      </dgm:t>
    </dgm:pt>
    <dgm:pt modelId="{023CB804-3A42-4C1B-94F5-23CB2750A6CE}">
      <dgm:prSet phldrT="[Κείμενο]"/>
      <dgm:spPr/>
      <dgm:t>
        <a:bodyPr/>
        <a:lstStyle/>
        <a:p>
          <a:r>
            <a:rPr lang="el-GR" dirty="0" smtClean="0"/>
            <a:t>Κρατική χρηματοδότηση, προστασία των επιχειρήσεων. </a:t>
          </a:r>
        </a:p>
        <a:p>
          <a:r>
            <a:rPr lang="el-GR" dirty="0" smtClean="0"/>
            <a:t>Π.χ. δασμοί που είναι ειδικοί κρατικοί φόροι που επιβάλλονται σε εμπορεύματα είτε κατά την εισαγωγή τους είτε κατά την εξαγωγή τους.</a:t>
          </a:r>
          <a:endParaRPr lang="el-GR" dirty="0"/>
        </a:p>
      </dgm:t>
    </dgm:pt>
    <dgm:pt modelId="{2973FF9B-000B-45D7-96D8-17D3BBA140F9}" type="parTrans" cxnId="{BB369023-C9C8-4482-97ED-DC0485FA86BB}">
      <dgm:prSet/>
      <dgm:spPr/>
      <dgm:t>
        <a:bodyPr/>
        <a:lstStyle/>
        <a:p>
          <a:endParaRPr lang="el-GR"/>
        </a:p>
      </dgm:t>
    </dgm:pt>
    <dgm:pt modelId="{A30C34CE-759D-4444-9E0D-1E1354F5D3D6}" type="sibTrans" cxnId="{BB369023-C9C8-4482-97ED-DC0485FA86BB}">
      <dgm:prSet/>
      <dgm:spPr/>
      <dgm:t>
        <a:bodyPr/>
        <a:lstStyle/>
        <a:p>
          <a:endParaRPr lang="el-GR"/>
        </a:p>
      </dgm:t>
    </dgm:pt>
    <dgm:pt modelId="{7E68A949-D326-4501-9BE4-D17236307F9C}" type="pres">
      <dgm:prSet presAssocID="{D03138F7-3007-4143-922C-76702920A05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0DDD9FCD-0C96-49C3-8811-FF1A5E5076C3}" type="pres">
      <dgm:prSet presAssocID="{E13DA6F7-ED59-4556-A2CF-29043CA8348B}" presName="composite" presStyleCnt="0"/>
      <dgm:spPr/>
    </dgm:pt>
    <dgm:pt modelId="{5C98502F-74EF-420B-B6BB-50BA45670949}" type="pres">
      <dgm:prSet presAssocID="{E13DA6F7-ED59-4556-A2CF-29043CA8348B}" presName="ParentAccentShape" presStyleLbl="trBgShp" presStyleIdx="0" presStyleCnt="2"/>
      <dgm:spPr/>
    </dgm:pt>
    <dgm:pt modelId="{E3FFC986-972B-4221-A16D-354E224E9D29}" type="pres">
      <dgm:prSet presAssocID="{E13DA6F7-ED59-4556-A2CF-29043CA8348B}" presName="ParentText" presStyleLbl="revTx" presStyleIdx="0" presStyleCnt="2" custScaleX="113074" custScaleY="161434" custLinFactNeighborX="-290" custLinFactNeighborY="3648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576EC8F-B0B6-4CA2-B134-F8188778BCBE}" type="pres">
      <dgm:prSet presAssocID="{E13DA6F7-ED59-4556-A2CF-29043CA8348B}" presName="ChildText" presStyleLbl="revTx" presStyleIdx="1" presStyleCnt="2" custScaleX="121437" custLinFactNeighborX="6008" custLinFactNeighborY="-1427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3F5F278C-278B-4F4D-AABE-DC1836EF102B}" type="pres">
      <dgm:prSet presAssocID="{E13DA6F7-ED59-4556-A2CF-29043CA8348B}" presName="ChildAccentShape" presStyleLbl="trBgShp" presStyleIdx="1" presStyleCnt="2"/>
      <dgm:spPr/>
    </dgm:pt>
    <dgm:pt modelId="{8C8E11A9-7C41-411A-B8B0-E7AFAA2F9A15}" type="pres">
      <dgm:prSet presAssocID="{E13DA6F7-ED59-4556-A2CF-29043CA8348B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</dgm:ptLst>
  <dgm:cxnLst>
    <dgm:cxn modelId="{FACEC592-D35A-4631-83EE-0D1C0F731D04}" srcId="{D03138F7-3007-4143-922C-76702920A050}" destId="{E13DA6F7-ED59-4556-A2CF-29043CA8348B}" srcOrd="0" destOrd="0" parTransId="{DC1779D5-F770-4E08-997E-F5EDFC1589F3}" sibTransId="{F90C5C8F-ABB0-4AE2-A165-20F729C83B48}"/>
    <dgm:cxn modelId="{9702C481-C512-43F9-B5FD-01CC1CF17E84}" type="presOf" srcId="{023CB804-3A42-4C1B-94F5-23CB2750A6CE}" destId="{4576EC8F-B0B6-4CA2-B134-F8188778BCBE}" srcOrd="0" destOrd="0" presId="urn:microsoft.com/office/officeart/2009/3/layout/SnapshotPictureList"/>
    <dgm:cxn modelId="{8C6292C1-8D2F-4C02-9B3B-F3A136FBC8DC}" type="presOf" srcId="{D03138F7-3007-4143-922C-76702920A050}" destId="{7E68A949-D326-4501-9BE4-D17236307F9C}" srcOrd="0" destOrd="0" presId="urn:microsoft.com/office/officeart/2009/3/layout/SnapshotPictureList"/>
    <dgm:cxn modelId="{20191F0D-5A42-4154-853B-71641615FAD5}" type="presOf" srcId="{E13DA6F7-ED59-4556-A2CF-29043CA8348B}" destId="{E3FFC986-972B-4221-A16D-354E224E9D29}" srcOrd="0" destOrd="0" presId="urn:microsoft.com/office/officeart/2009/3/layout/SnapshotPictureList"/>
    <dgm:cxn modelId="{BB369023-C9C8-4482-97ED-DC0485FA86BB}" srcId="{E13DA6F7-ED59-4556-A2CF-29043CA8348B}" destId="{023CB804-3A42-4C1B-94F5-23CB2750A6CE}" srcOrd="0" destOrd="0" parTransId="{2973FF9B-000B-45D7-96D8-17D3BBA140F9}" sibTransId="{A30C34CE-759D-4444-9E0D-1E1354F5D3D6}"/>
    <dgm:cxn modelId="{58B7085A-6BB7-4807-8DCB-0DA1E69ADDE0}" type="presParOf" srcId="{7E68A949-D326-4501-9BE4-D17236307F9C}" destId="{0DDD9FCD-0C96-49C3-8811-FF1A5E5076C3}" srcOrd="0" destOrd="0" presId="urn:microsoft.com/office/officeart/2009/3/layout/SnapshotPictureList"/>
    <dgm:cxn modelId="{BD4CD998-C72F-4BAE-BCED-20E9F132B6FB}" type="presParOf" srcId="{0DDD9FCD-0C96-49C3-8811-FF1A5E5076C3}" destId="{5C98502F-74EF-420B-B6BB-50BA45670949}" srcOrd="0" destOrd="0" presId="urn:microsoft.com/office/officeart/2009/3/layout/SnapshotPictureList"/>
    <dgm:cxn modelId="{3228669B-EFBD-45D7-ACCC-4590091ADD4A}" type="presParOf" srcId="{0DDD9FCD-0C96-49C3-8811-FF1A5E5076C3}" destId="{E3FFC986-972B-4221-A16D-354E224E9D29}" srcOrd="1" destOrd="0" presId="urn:microsoft.com/office/officeart/2009/3/layout/SnapshotPictureList"/>
    <dgm:cxn modelId="{3880B363-CB97-4F6A-8815-EF9AE94BA3D0}" type="presParOf" srcId="{0DDD9FCD-0C96-49C3-8811-FF1A5E5076C3}" destId="{4576EC8F-B0B6-4CA2-B134-F8188778BCBE}" srcOrd="2" destOrd="0" presId="urn:microsoft.com/office/officeart/2009/3/layout/SnapshotPictureList"/>
    <dgm:cxn modelId="{ED06D4AF-CA58-46E1-BD9F-86EC4F6D4299}" type="presParOf" srcId="{0DDD9FCD-0C96-49C3-8811-FF1A5E5076C3}" destId="{3F5F278C-278B-4F4D-AABE-DC1836EF102B}" srcOrd="3" destOrd="0" presId="urn:microsoft.com/office/officeart/2009/3/layout/SnapshotPictureList"/>
    <dgm:cxn modelId="{921535F0-8099-4301-8EE4-9BAD2E97B7D0}" type="presParOf" srcId="{0DDD9FCD-0C96-49C3-8811-FF1A5E5076C3}" destId="{8C8E11A9-7C41-411A-B8B0-E7AFAA2F9A15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C5036F-F850-4559-8D2F-0C340F575AD5}" type="doc">
      <dgm:prSet loTypeId="urn:microsoft.com/office/officeart/2009/3/layout/SnapshotPictureList" loCatId="picture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l-GR"/>
        </a:p>
      </dgm:t>
    </dgm:pt>
    <dgm:pt modelId="{6C6FA66F-DD13-4B40-857F-27563F3AD950}">
      <dgm:prSet phldrT="[Κείμενο]"/>
      <dgm:spPr/>
      <dgm:t>
        <a:bodyPr/>
        <a:lstStyle/>
        <a:p>
          <a:r>
            <a:rPr lang="el-GR" dirty="0" smtClean="0"/>
            <a:t>Εξάρτηση</a:t>
          </a:r>
          <a:endParaRPr lang="el-GR" dirty="0"/>
        </a:p>
      </dgm:t>
    </dgm:pt>
    <dgm:pt modelId="{EF9B8550-C485-49BC-9962-46E07329DB89}" type="parTrans" cxnId="{D18C97FB-C750-41F1-919A-B15DD878F56E}">
      <dgm:prSet/>
      <dgm:spPr/>
      <dgm:t>
        <a:bodyPr/>
        <a:lstStyle/>
        <a:p>
          <a:endParaRPr lang="el-GR"/>
        </a:p>
      </dgm:t>
    </dgm:pt>
    <dgm:pt modelId="{D12C9CE8-5B38-4F60-87C3-A92AACFD18A3}" type="sibTrans" cxnId="{D18C97FB-C750-41F1-919A-B15DD878F56E}">
      <dgm:prSet/>
      <dgm:spPr/>
      <dgm:t>
        <a:bodyPr/>
        <a:lstStyle/>
        <a:p>
          <a:endParaRPr lang="el-GR"/>
        </a:p>
      </dgm:t>
    </dgm:pt>
    <dgm:pt modelId="{4FBEF35A-EEAD-4408-B43F-8AC85CEBC12F}">
      <dgm:prSet phldrT="[Κείμενο]"/>
      <dgm:spPr/>
      <dgm:t>
        <a:bodyPr/>
        <a:lstStyle/>
        <a:p>
          <a:r>
            <a:rPr lang="el-GR" dirty="0" smtClean="0"/>
            <a:t>Μόνιμο έλλειμμα του εμπορικού ισοζυγίου.</a:t>
          </a:r>
        </a:p>
        <a:p>
          <a:r>
            <a:rPr lang="el-GR" dirty="0" smtClean="0"/>
            <a:t>Έλεγχος βασικών κλάδων και τομέων παραγωγής από το ξένο κεφάλαιο.</a:t>
          </a:r>
        </a:p>
        <a:p>
          <a:r>
            <a:rPr lang="el-GR" dirty="0" smtClean="0"/>
            <a:t>Η εισαγωγή κεφαλαίου και τεχνολογίας από το εξωτερικό.</a:t>
          </a:r>
          <a:endParaRPr lang="el-GR" dirty="0"/>
        </a:p>
      </dgm:t>
    </dgm:pt>
    <dgm:pt modelId="{4187AB57-ACD2-49BE-AAFA-146B7E297C46}" type="parTrans" cxnId="{67D657BE-13DD-4A49-9C16-7B223C668D31}">
      <dgm:prSet/>
      <dgm:spPr/>
      <dgm:t>
        <a:bodyPr/>
        <a:lstStyle/>
        <a:p>
          <a:endParaRPr lang="el-GR"/>
        </a:p>
      </dgm:t>
    </dgm:pt>
    <dgm:pt modelId="{DED524AB-FAF5-4A5C-9010-DE3E1B1FE263}" type="sibTrans" cxnId="{67D657BE-13DD-4A49-9C16-7B223C668D31}">
      <dgm:prSet/>
      <dgm:spPr/>
      <dgm:t>
        <a:bodyPr/>
        <a:lstStyle/>
        <a:p>
          <a:endParaRPr lang="el-GR"/>
        </a:p>
      </dgm:t>
    </dgm:pt>
    <dgm:pt modelId="{5279DE13-D0CE-4C81-BE5C-439DB7663740}" type="pres">
      <dgm:prSet presAssocID="{AFC5036F-F850-4559-8D2F-0C340F575AD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5EB6DDC1-D388-4E78-B230-E811407A2236}" type="pres">
      <dgm:prSet presAssocID="{6C6FA66F-DD13-4B40-857F-27563F3AD950}" presName="composite" presStyleCnt="0"/>
      <dgm:spPr/>
    </dgm:pt>
    <dgm:pt modelId="{BF7D95D5-8598-4BE0-B9D8-9F2C1C21DB76}" type="pres">
      <dgm:prSet presAssocID="{6C6FA66F-DD13-4B40-857F-27563F3AD950}" presName="ParentAccentShape" presStyleLbl="trBgShp" presStyleIdx="0" presStyleCnt="2"/>
      <dgm:spPr/>
    </dgm:pt>
    <dgm:pt modelId="{F7ABE670-DEDE-4808-BBDC-AF075F0A49F3}" type="pres">
      <dgm:prSet presAssocID="{6C6FA66F-DD13-4B40-857F-27563F3AD950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DF1350-118E-492C-AD95-4282F70D7D53}" type="pres">
      <dgm:prSet presAssocID="{6C6FA66F-DD13-4B40-857F-27563F3AD950}" presName="ChildText" presStyleLbl="revTx" presStyleIdx="1" presStyleCnt="2" custScaleX="123988" custLinFactNeighborX="3486" custLinFactNeighborY="-242">
        <dgm:presLayoutVars>
          <dgm:chMax val="0"/>
          <dgm:chPref val="0"/>
        </dgm:presLayoutVars>
      </dgm:prSet>
      <dgm:spPr/>
      <dgm:t>
        <a:bodyPr/>
        <a:lstStyle/>
        <a:p>
          <a:endParaRPr lang="el-GR"/>
        </a:p>
      </dgm:t>
    </dgm:pt>
    <dgm:pt modelId="{B42DFFA8-EC91-4295-8EEA-FC99636BFDDE}" type="pres">
      <dgm:prSet presAssocID="{6C6FA66F-DD13-4B40-857F-27563F3AD950}" presName="ChildAccentShape" presStyleLbl="trBgShp" presStyleIdx="1" presStyleCnt="2"/>
      <dgm:spPr/>
    </dgm:pt>
    <dgm:pt modelId="{AD6FD52F-8A3A-43DA-ABC1-2E27B0F20A7B}" type="pres">
      <dgm:prSet presAssocID="{6C6FA66F-DD13-4B40-857F-27563F3AD950}" presName="Image" presStyleLbl="align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</dgm:ptLst>
  <dgm:cxnLst>
    <dgm:cxn modelId="{D18C97FB-C750-41F1-919A-B15DD878F56E}" srcId="{AFC5036F-F850-4559-8D2F-0C340F575AD5}" destId="{6C6FA66F-DD13-4B40-857F-27563F3AD950}" srcOrd="0" destOrd="0" parTransId="{EF9B8550-C485-49BC-9962-46E07329DB89}" sibTransId="{D12C9CE8-5B38-4F60-87C3-A92AACFD18A3}"/>
    <dgm:cxn modelId="{1E492E83-7E2B-40A8-A3F4-4EF39C00453B}" type="presOf" srcId="{6C6FA66F-DD13-4B40-857F-27563F3AD950}" destId="{F7ABE670-DEDE-4808-BBDC-AF075F0A49F3}" srcOrd="0" destOrd="0" presId="urn:microsoft.com/office/officeart/2009/3/layout/SnapshotPictureList"/>
    <dgm:cxn modelId="{B55994F2-7B51-4570-B92E-C1D34247C9A6}" type="presOf" srcId="{4FBEF35A-EEAD-4408-B43F-8AC85CEBC12F}" destId="{ACDF1350-118E-492C-AD95-4282F70D7D53}" srcOrd="0" destOrd="0" presId="urn:microsoft.com/office/officeart/2009/3/layout/SnapshotPictureList"/>
    <dgm:cxn modelId="{67D657BE-13DD-4A49-9C16-7B223C668D31}" srcId="{6C6FA66F-DD13-4B40-857F-27563F3AD950}" destId="{4FBEF35A-EEAD-4408-B43F-8AC85CEBC12F}" srcOrd="0" destOrd="0" parTransId="{4187AB57-ACD2-49BE-AAFA-146B7E297C46}" sibTransId="{DED524AB-FAF5-4A5C-9010-DE3E1B1FE263}"/>
    <dgm:cxn modelId="{3E569731-B581-4DE6-B018-BC7098B58E0D}" type="presOf" srcId="{AFC5036F-F850-4559-8D2F-0C340F575AD5}" destId="{5279DE13-D0CE-4C81-BE5C-439DB7663740}" srcOrd="0" destOrd="0" presId="urn:microsoft.com/office/officeart/2009/3/layout/SnapshotPictureList"/>
    <dgm:cxn modelId="{4F5F3588-CC11-4C2A-B9B1-BC7F585859DE}" type="presParOf" srcId="{5279DE13-D0CE-4C81-BE5C-439DB7663740}" destId="{5EB6DDC1-D388-4E78-B230-E811407A2236}" srcOrd="0" destOrd="0" presId="urn:microsoft.com/office/officeart/2009/3/layout/SnapshotPictureList"/>
    <dgm:cxn modelId="{4345CC49-4404-413B-A911-4726D8878238}" type="presParOf" srcId="{5EB6DDC1-D388-4E78-B230-E811407A2236}" destId="{BF7D95D5-8598-4BE0-B9D8-9F2C1C21DB76}" srcOrd="0" destOrd="0" presId="urn:microsoft.com/office/officeart/2009/3/layout/SnapshotPictureList"/>
    <dgm:cxn modelId="{C20A74FF-5BE7-4BA8-B6B3-15CCAF9C150E}" type="presParOf" srcId="{5EB6DDC1-D388-4E78-B230-E811407A2236}" destId="{F7ABE670-DEDE-4808-BBDC-AF075F0A49F3}" srcOrd="1" destOrd="0" presId="urn:microsoft.com/office/officeart/2009/3/layout/SnapshotPictureList"/>
    <dgm:cxn modelId="{1DD1C46B-5791-4EDF-A842-2AB562986002}" type="presParOf" srcId="{5EB6DDC1-D388-4E78-B230-E811407A2236}" destId="{ACDF1350-118E-492C-AD95-4282F70D7D53}" srcOrd="2" destOrd="0" presId="urn:microsoft.com/office/officeart/2009/3/layout/SnapshotPictureList"/>
    <dgm:cxn modelId="{00E484D9-DFE5-45B8-B9A0-66CFD4FAC182}" type="presParOf" srcId="{5EB6DDC1-D388-4E78-B230-E811407A2236}" destId="{B42DFFA8-EC91-4295-8EEA-FC99636BFDDE}" srcOrd="3" destOrd="0" presId="urn:microsoft.com/office/officeart/2009/3/layout/SnapshotPictureList"/>
    <dgm:cxn modelId="{F0C70204-4B23-470C-B17C-D9DC8A54517B}" type="presParOf" srcId="{5EB6DDC1-D388-4E78-B230-E811407A2236}" destId="{AD6FD52F-8A3A-43DA-ABC1-2E27B0F20A7B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3A5813E-56C8-46E4-A71A-56BAA39845F0}" type="doc">
      <dgm:prSet loTypeId="urn:microsoft.com/office/officeart/2005/8/layout/hList6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l-GR"/>
        </a:p>
      </dgm:t>
    </dgm:pt>
    <dgm:pt modelId="{15062D17-E13E-472E-9A62-0C135E85576E}">
      <dgm:prSet phldrT="[Κείμενο]"/>
      <dgm:spPr/>
      <dgm:t>
        <a:bodyPr/>
        <a:lstStyle/>
        <a:p>
          <a:r>
            <a:rPr lang="el-GR" dirty="0" smtClean="0"/>
            <a:t>Πρωτογενής τομέας</a:t>
          </a:r>
          <a:endParaRPr lang="el-GR" dirty="0"/>
        </a:p>
      </dgm:t>
    </dgm:pt>
    <dgm:pt modelId="{FC43C987-4BAF-4E69-9AC2-755940C19F64}" type="parTrans" cxnId="{C7363277-7491-47B3-B294-01A2627B0CA4}">
      <dgm:prSet/>
      <dgm:spPr/>
      <dgm:t>
        <a:bodyPr/>
        <a:lstStyle/>
        <a:p>
          <a:endParaRPr lang="el-GR"/>
        </a:p>
      </dgm:t>
    </dgm:pt>
    <dgm:pt modelId="{CAA6D124-B123-40C3-8888-74AE24502A4A}" type="sibTrans" cxnId="{C7363277-7491-47B3-B294-01A2627B0CA4}">
      <dgm:prSet/>
      <dgm:spPr/>
      <dgm:t>
        <a:bodyPr/>
        <a:lstStyle/>
        <a:p>
          <a:endParaRPr lang="el-GR"/>
        </a:p>
      </dgm:t>
    </dgm:pt>
    <dgm:pt modelId="{8B7DDA19-C782-49DD-A36D-9FBEB5F324F9}">
      <dgm:prSet phldrT="[Κείμενο]"/>
      <dgm:spPr/>
      <dgm:t>
        <a:bodyPr/>
        <a:lstStyle/>
        <a:p>
          <a:r>
            <a:rPr lang="el-GR" dirty="0" smtClean="0"/>
            <a:t>Τιμές ασφάλειας, επιδοτήσεις, έλεγχος τιμών. </a:t>
          </a:r>
          <a:endParaRPr lang="el-GR" dirty="0"/>
        </a:p>
      </dgm:t>
    </dgm:pt>
    <dgm:pt modelId="{5268330B-A55F-45E7-AAB8-DC08A6AE0F96}" type="parTrans" cxnId="{B35853F5-888C-4AB8-AE76-823CB35935FF}">
      <dgm:prSet/>
      <dgm:spPr/>
      <dgm:t>
        <a:bodyPr/>
        <a:lstStyle/>
        <a:p>
          <a:endParaRPr lang="el-GR"/>
        </a:p>
      </dgm:t>
    </dgm:pt>
    <dgm:pt modelId="{10861ADD-5978-4DC7-ABF5-AFC1D8094B38}" type="sibTrans" cxnId="{B35853F5-888C-4AB8-AE76-823CB35935FF}">
      <dgm:prSet/>
      <dgm:spPr/>
      <dgm:t>
        <a:bodyPr/>
        <a:lstStyle/>
        <a:p>
          <a:endParaRPr lang="el-GR"/>
        </a:p>
      </dgm:t>
    </dgm:pt>
    <dgm:pt modelId="{7BAE658B-B408-41B6-A7E4-69A455EDDAB2}">
      <dgm:prSet phldrT="[Κείμενο]"/>
      <dgm:spPr/>
      <dgm:t>
        <a:bodyPr/>
        <a:lstStyle/>
        <a:p>
          <a:r>
            <a:rPr lang="el-GR" dirty="0" smtClean="0"/>
            <a:t>Δευτερογενής τομέας</a:t>
          </a:r>
          <a:endParaRPr lang="el-GR" dirty="0"/>
        </a:p>
      </dgm:t>
    </dgm:pt>
    <dgm:pt modelId="{461A0CB7-8183-44AB-86E7-77279C339F97}" type="parTrans" cxnId="{F3313F5B-D513-40F1-B434-A68B290A93E1}">
      <dgm:prSet/>
      <dgm:spPr/>
      <dgm:t>
        <a:bodyPr/>
        <a:lstStyle/>
        <a:p>
          <a:endParaRPr lang="el-GR"/>
        </a:p>
      </dgm:t>
    </dgm:pt>
    <dgm:pt modelId="{9BA55D8C-A856-44A0-BA20-0B6E7966AAB0}" type="sibTrans" cxnId="{F3313F5B-D513-40F1-B434-A68B290A93E1}">
      <dgm:prSet/>
      <dgm:spPr/>
      <dgm:t>
        <a:bodyPr/>
        <a:lstStyle/>
        <a:p>
          <a:endParaRPr lang="el-GR"/>
        </a:p>
      </dgm:t>
    </dgm:pt>
    <dgm:pt modelId="{EE1085A3-DB6B-4855-8682-99742538D9D7}">
      <dgm:prSet phldrT="[Κείμενο]"/>
      <dgm:spPr/>
      <dgm:t>
        <a:bodyPr/>
        <a:lstStyle/>
        <a:p>
          <a:r>
            <a:rPr lang="el-GR" dirty="0" smtClean="0"/>
            <a:t>Επιχορήγηση επενδύσεων, επιδότηση επιτοκίου, επιβολή δασμών.</a:t>
          </a:r>
          <a:endParaRPr lang="el-GR" dirty="0"/>
        </a:p>
      </dgm:t>
    </dgm:pt>
    <dgm:pt modelId="{AEA8A00B-FFB7-450F-8BAB-47209BC4C283}" type="parTrans" cxnId="{BB3ED26B-9C74-4415-9028-44CFC6948385}">
      <dgm:prSet/>
      <dgm:spPr/>
      <dgm:t>
        <a:bodyPr/>
        <a:lstStyle/>
        <a:p>
          <a:endParaRPr lang="el-GR"/>
        </a:p>
      </dgm:t>
    </dgm:pt>
    <dgm:pt modelId="{D78C7E6F-284B-4265-9E96-0A7704720042}" type="sibTrans" cxnId="{BB3ED26B-9C74-4415-9028-44CFC6948385}">
      <dgm:prSet/>
      <dgm:spPr/>
      <dgm:t>
        <a:bodyPr/>
        <a:lstStyle/>
        <a:p>
          <a:endParaRPr lang="el-GR"/>
        </a:p>
      </dgm:t>
    </dgm:pt>
    <dgm:pt modelId="{EB276399-990A-4C19-967A-32C9F23AD670}">
      <dgm:prSet phldrT="[Κείμενο]"/>
      <dgm:spPr/>
      <dgm:t>
        <a:bodyPr/>
        <a:lstStyle/>
        <a:p>
          <a:r>
            <a:rPr lang="el-GR" dirty="0" smtClean="0"/>
            <a:t>Έλεγχος τραπεζών, ασφαλειών, μεταφορών, επικοινωνιών, εκπαίδευσης, υγείας κ.α.</a:t>
          </a:r>
          <a:endParaRPr lang="el-GR" dirty="0"/>
        </a:p>
      </dgm:t>
    </dgm:pt>
    <dgm:pt modelId="{BCBF1CD7-2449-46DA-B3E8-458BD00895D3}" type="parTrans" cxnId="{07FBD563-DF5B-4935-A7A4-9F01ED0C3CEF}">
      <dgm:prSet/>
      <dgm:spPr/>
      <dgm:t>
        <a:bodyPr/>
        <a:lstStyle/>
        <a:p>
          <a:endParaRPr lang="el-GR"/>
        </a:p>
      </dgm:t>
    </dgm:pt>
    <dgm:pt modelId="{C2A801BD-3EC0-445F-A286-C68017D11730}" type="sibTrans" cxnId="{07FBD563-DF5B-4935-A7A4-9F01ED0C3CEF}">
      <dgm:prSet/>
      <dgm:spPr/>
      <dgm:t>
        <a:bodyPr/>
        <a:lstStyle/>
        <a:p>
          <a:endParaRPr lang="el-GR"/>
        </a:p>
      </dgm:t>
    </dgm:pt>
    <dgm:pt modelId="{25440EC7-2C3C-4986-9224-984242BCCEE4}">
      <dgm:prSet phldrT="[Κείμενο]"/>
      <dgm:spPr/>
      <dgm:t>
        <a:bodyPr/>
        <a:lstStyle/>
        <a:p>
          <a:r>
            <a:rPr lang="el-GR" dirty="0" smtClean="0"/>
            <a:t>Τριτογενής τομέας</a:t>
          </a:r>
          <a:endParaRPr lang="el-GR" dirty="0"/>
        </a:p>
      </dgm:t>
    </dgm:pt>
    <dgm:pt modelId="{7CDD3E48-EF8B-4887-8857-75644DF16A1E}" type="sibTrans" cxnId="{9213DB2F-B3DB-4915-8141-733E65D0F1D7}">
      <dgm:prSet/>
      <dgm:spPr/>
      <dgm:t>
        <a:bodyPr/>
        <a:lstStyle/>
        <a:p>
          <a:endParaRPr lang="el-GR"/>
        </a:p>
      </dgm:t>
    </dgm:pt>
    <dgm:pt modelId="{34A0A5BC-29AA-46BB-94C1-AAE03759D0DC}" type="parTrans" cxnId="{9213DB2F-B3DB-4915-8141-733E65D0F1D7}">
      <dgm:prSet/>
      <dgm:spPr/>
      <dgm:t>
        <a:bodyPr/>
        <a:lstStyle/>
        <a:p>
          <a:endParaRPr lang="el-GR"/>
        </a:p>
      </dgm:t>
    </dgm:pt>
    <dgm:pt modelId="{BD1E2DB1-D7B1-4F99-8F46-F3D4E67AF015}" type="pres">
      <dgm:prSet presAssocID="{93A5813E-56C8-46E4-A71A-56BAA39845F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F3EC2C30-0281-4A76-96A2-4AE3EA17A722}" type="pres">
      <dgm:prSet presAssocID="{15062D17-E13E-472E-9A62-0C135E85576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43FA08-3E5F-4246-836E-BD19DB797D62}" type="pres">
      <dgm:prSet presAssocID="{CAA6D124-B123-40C3-8888-74AE24502A4A}" presName="sibTrans" presStyleCnt="0"/>
      <dgm:spPr/>
    </dgm:pt>
    <dgm:pt modelId="{1ED6C115-A691-446F-8223-056E72C751C9}" type="pres">
      <dgm:prSet presAssocID="{7BAE658B-B408-41B6-A7E4-69A455EDDAB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3055244-9A2B-462F-B203-A06E30F65077}" type="pres">
      <dgm:prSet presAssocID="{9BA55D8C-A856-44A0-BA20-0B6E7966AAB0}" presName="sibTrans" presStyleCnt="0"/>
      <dgm:spPr/>
    </dgm:pt>
    <dgm:pt modelId="{2DE837C1-3BF8-48A9-BC87-534CFC293125}" type="pres">
      <dgm:prSet presAssocID="{25440EC7-2C3C-4986-9224-984242BCCEE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BB52CDD-2705-45D7-86DC-82EEC1275B27}" type="presOf" srcId="{25440EC7-2C3C-4986-9224-984242BCCEE4}" destId="{2DE837C1-3BF8-48A9-BC87-534CFC293125}" srcOrd="0" destOrd="0" presId="urn:microsoft.com/office/officeart/2005/8/layout/hList6"/>
    <dgm:cxn modelId="{07FBD563-DF5B-4935-A7A4-9F01ED0C3CEF}" srcId="{25440EC7-2C3C-4986-9224-984242BCCEE4}" destId="{EB276399-990A-4C19-967A-32C9F23AD670}" srcOrd="0" destOrd="0" parTransId="{BCBF1CD7-2449-46DA-B3E8-458BD00895D3}" sibTransId="{C2A801BD-3EC0-445F-A286-C68017D11730}"/>
    <dgm:cxn modelId="{B51E6B33-46DB-4DC9-A0E8-2D5DE1373059}" type="presOf" srcId="{EB276399-990A-4C19-967A-32C9F23AD670}" destId="{2DE837C1-3BF8-48A9-BC87-534CFC293125}" srcOrd="0" destOrd="1" presId="urn:microsoft.com/office/officeart/2005/8/layout/hList6"/>
    <dgm:cxn modelId="{C7363277-7491-47B3-B294-01A2627B0CA4}" srcId="{93A5813E-56C8-46E4-A71A-56BAA39845F0}" destId="{15062D17-E13E-472E-9A62-0C135E85576E}" srcOrd="0" destOrd="0" parTransId="{FC43C987-4BAF-4E69-9AC2-755940C19F64}" sibTransId="{CAA6D124-B123-40C3-8888-74AE24502A4A}"/>
    <dgm:cxn modelId="{4B2D31AD-7946-419C-810B-DD6A12171334}" type="presOf" srcId="{8B7DDA19-C782-49DD-A36D-9FBEB5F324F9}" destId="{F3EC2C30-0281-4A76-96A2-4AE3EA17A722}" srcOrd="0" destOrd="1" presId="urn:microsoft.com/office/officeart/2005/8/layout/hList6"/>
    <dgm:cxn modelId="{C3A01EAA-9A32-4506-9A76-4BCCDE959036}" type="presOf" srcId="{EE1085A3-DB6B-4855-8682-99742538D9D7}" destId="{1ED6C115-A691-446F-8223-056E72C751C9}" srcOrd="0" destOrd="1" presId="urn:microsoft.com/office/officeart/2005/8/layout/hList6"/>
    <dgm:cxn modelId="{FDD25639-A184-4815-B393-EBA0EFD293B7}" type="presOf" srcId="{93A5813E-56C8-46E4-A71A-56BAA39845F0}" destId="{BD1E2DB1-D7B1-4F99-8F46-F3D4E67AF015}" srcOrd="0" destOrd="0" presId="urn:microsoft.com/office/officeart/2005/8/layout/hList6"/>
    <dgm:cxn modelId="{F3313F5B-D513-40F1-B434-A68B290A93E1}" srcId="{93A5813E-56C8-46E4-A71A-56BAA39845F0}" destId="{7BAE658B-B408-41B6-A7E4-69A455EDDAB2}" srcOrd="1" destOrd="0" parTransId="{461A0CB7-8183-44AB-86E7-77279C339F97}" sibTransId="{9BA55D8C-A856-44A0-BA20-0B6E7966AAB0}"/>
    <dgm:cxn modelId="{9213DB2F-B3DB-4915-8141-733E65D0F1D7}" srcId="{93A5813E-56C8-46E4-A71A-56BAA39845F0}" destId="{25440EC7-2C3C-4986-9224-984242BCCEE4}" srcOrd="2" destOrd="0" parTransId="{34A0A5BC-29AA-46BB-94C1-AAE03759D0DC}" sibTransId="{7CDD3E48-EF8B-4887-8857-75644DF16A1E}"/>
    <dgm:cxn modelId="{B35853F5-888C-4AB8-AE76-823CB35935FF}" srcId="{15062D17-E13E-472E-9A62-0C135E85576E}" destId="{8B7DDA19-C782-49DD-A36D-9FBEB5F324F9}" srcOrd="0" destOrd="0" parTransId="{5268330B-A55F-45E7-AAB8-DC08A6AE0F96}" sibTransId="{10861ADD-5978-4DC7-ABF5-AFC1D8094B38}"/>
    <dgm:cxn modelId="{6BF43594-F21C-42BA-8484-0FA159F9F2BD}" type="presOf" srcId="{7BAE658B-B408-41B6-A7E4-69A455EDDAB2}" destId="{1ED6C115-A691-446F-8223-056E72C751C9}" srcOrd="0" destOrd="0" presId="urn:microsoft.com/office/officeart/2005/8/layout/hList6"/>
    <dgm:cxn modelId="{1F362929-C5A4-4D0E-8BBC-25F72365A3E9}" type="presOf" srcId="{15062D17-E13E-472E-9A62-0C135E85576E}" destId="{F3EC2C30-0281-4A76-96A2-4AE3EA17A722}" srcOrd="0" destOrd="0" presId="urn:microsoft.com/office/officeart/2005/8/layout/hList6"/>
    <dgm:cxn modelId="{BB3ED26B-9C74-4415-9028-44CFC6948385}" srcId="{7BAE658B-B408-41B6-A7E4-69A455EDDAB2}" destId="{EE1085A3-DB6B-4855-8682-99742538D9D7}" srcOrd="0" destOrd="0" parTransId="{AEA8A00B-FFB7-450F-8BAB-47209BC4C283}" sibTransId="{D78C7E6F-284B-4265-9E96-0A7704720042}"/>
    <dgm:cxn modelId="{F3D5C348-D86C-4CB5-9226-5442503D00FF}" type="presParOf" srcId="{BD1E2DB1-D7B1-4F99-8F46-F3D4E67AF015}" destId="{F3EC2C30-0281-4A76-96A2-4AE3EA17A722}" srcOrd="0" destOrd="0" presId="urn:microsoft.com/office/officeart/2005/8/layout/hList6"/>
    <dgm:cxn modelId="{E2F2490B-30FC-4A7B-8200-B47E7EF9D92F}" type="presParOf" srcId="{BD1E2DB1-D7B1-4F99-8F46-F3D4E67AF015}" destId="{0B43FA08-3E5F-4246-836E-BD19DB797D62}" srcOrd="1" destOrd="0" presId="urn:microsoft.com/office/officeart/2005/8/layout/hList6"/>
    <dgm:cxn modelId="{0AF2E48C-8330-47E5-AAE8-DA47ED4AED89}" type="presParOf" srcId="{BD1E2DB1-D7B1-4F99-8F46-F3D4E67AF015}" destId="{1ED6C115-A691-446F-8223-056E72C751C9}" srcOrd="2" destOrd="0" presId="urn:microsoft.com/office/officeart/2005/8/layout/hList6"/>
    <dgm:cxn modelId="{C493BD12-F881-4F8F-8032-362A512A7E3B}" type="presParOf" srcId="{BD1E2DB1-D7B1-4F99-8F46-F3D4E67AF015}" destId="{83055244-9A2B-462F-B203-A06E30F65077}" srcOrd="3" destOrd="0" presId="urn:microsoft.com/office/officeart/2005/8/layout/hList6"/>
    <dgm:cxn modelId="{813BC13A-A0BF-4E2A-877B-6B0DBF1E98C1}" type="presParOf" srcId="{BD1E2DB1-D7B1-4F99-8F46-F3D4E67AF015}" destId="{2DE837C1-3BF8-48A9-BC87-534CFC293125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AE712-8C96-4728-8FD2-90EE35EBECC8}">
      <dsp:nvSpPr>
        <dsp:cNvPr id="0" name=""/>
        <dsp:cNvSpPr/>
      </dsp:nvSpPr>
      <dsp:spPr>
        <a:xfrm>
          <a:off x="1293776" y="828516"/>
          <a:ext cx="5981399" cy="3216592"/>
        </a:xfrm>
        <a:prstGeom prst="round2DiagRect">
          <a:avLst>
            <a:gd name="adj1" fmla="val 0"/>
            <a:gd name="adj2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220A3E-4CCB-483E-B1F2-C1BA33124A96}">
      <dsp:nvSpPr>
        <dsp:cNvPr id="0" name=""/>
        <dsp:cNvSpPr/>
      </dsp:nvSpPr>
      <dsp:spPr>
        <a:xfrm>
          <a:off x="4284475" y="1169670"/>
          <a:ext cx="797" cy="2534285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C6AF365B-8C56-478C-8A91-BDD464BD8479}">
      <dsp:nvSpPr>
        <dsp:cNvPr id="0" name=""/>
        <dsp:cNvSpPr/>
      </dsp:nvSpPr>
      <dsp:spPr>
        <a:xfrm>
          <a:off x="1493156" y="1072197"/>
          <a:ext cx="2591939" cy="27292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dirty="0" smtClean="0"/>
            <a:t>Ποσοτική και γρήγορη ανάπτυξη; Ή αλλιώς οικονομική ανάπτυξη;</a:t>
          </a:r>
          <a:endParaRPr lang="el-GR" sz="3000" kern="1200" dirty="0"/>
        </a:p>
      </dsp:txBody>
      <dsp:txXfrm>
        <a:off x="1493156" y="1072197"/>
        <a:ext cx="2591939" cy="2729230"/>
      </dsp:txXfrm>
    </dsp:sp>
    <dsp:sp modelId="{D433EFD0-C128-4A05-BB89-28F25FB6B2A2}">
      <dsp:nvSpPr>
        <dsp:cNvPr id="0" name=""/>
        <dsp:cNvSpPr/>
      </dsp:nvSpPr>
      <dsp:spPr>
        <a:xfrm>
          <a:off x="4483855" y="1072197"/>
          <a:ext cx="2591939" cy="272923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000" kern="1200" dirty="0" smtClean="0"/>
            <a:t>Ποιοτική και αργή ανάπτυξη; Ή αλλιώς συνολική ανάπτυξη;</a:t>
          </a:r>
          <a:endParaRPr lang="el-GR" sz="3000" kern="1200" dirty="0"/>
        </a:p>
      </dsp:txBody>
      <dsp:txXfrm>
        <a:off x="4483855" y="1072197"/>
        <a:ext cx="2591939" cy="2729230"/>
      </dsp:txXfrm>
    </dsp:sp>
    <dsp:sp modelId="{E280D26E-A93B-4206-80BA-1F5AF2F3DCE1}">
      <dsp:nvSpPr>
        <dsp:cNvPr id="0" name=""/>
        <dsp:cNvSpPr/>
      </dsp:nvSpPr>
      <dsp:spPr>
        <a:xfrm rot="16200000">
          <a:off x="-959178" y="1256055"/>
          <a:ext cx="3509010" cy="996899"/>
        </a:xfrm>
        <a:prstGeom prst="rightArrow">
          <a:avLst>
            <a:gd name="adj1" fmla="val 49830"/>
            <a:gd name="adj2" fmla="val 6066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Δίλημμα</a:t>
          </a:r>
          <a:endParaRPr lang="el-GR" sz="2300" kern="1200" dirty="0"/>
        </a:p>
      </dsp:txBody>
      <dsp:txXfrm>
        <a:off x="-808512" y="1656793"/>
        <a:ext cx="3207679" cy="496755"/>
      </dsp:txXfrm>
    </dsp:sp>
    <dsp:sp modelId="{FA52EC55-C8BE-4820-80F0-E6538DCFEAD8}">
      <dsp:nvSpPr>
        <dsp:cNvPr id="0" name=""/>
        <dsp:cNvSpPr/>
      </dsp:nvSpPr>
      <dsp:spPr>
        <a:xfrm rot="5400000">
          <a:off x="6019120" y="2620670"/>
          <a:ext cx="3509010" cy="996899"/>
        </a:xfrm>
        <a:prstGeom prst="rightArrow">
          <a:avLst>
            <a:gd name="adj1" fmla="val 49830"/>
            <a:gd name="adj2" fmla="val 60660"/>
          </a:avLst>
        </a:prstGeom>
        <a:solidFill>
          <a:schemeClr val="accent3">
            <a:tint val="50000"/>
            <a:hueOff val="10718668"/>
            <a:satOff val="-15729"/>
            <a:lumOff val="106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Δίλημμα</a:t>
          </a:r>
          <a:endParaRPr lang="el-GR" sz="2300" kern="1200" dirty="0"/>
        </a:p>
      </dsp:txBody>
      <dsp:txXfrm>
        <a:off x="6169786" y="2720077"/>
        <a:ext cx="3207679" cy="4967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5B9495-2F57-4063-960F-AA14C151750E}">
      <dsp:nvSpPr>
        <dsp:cNvPr id="0" name=""/>
        <dsp:cNvSpPr/>
      </dsp:nvSpPr>
      <dsp:spPr>
        <a:xfrm>
          <a:off x="1223" y="1287480"/>
          <a:ext cx="0" cy="3501614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5DE36D-3AA1-47B3-8DD7-E4C51F67EB6A}">
      <dsp:nvSpPr>
        <dsp:cNvPr id="0" name=""/>
        <dsp:cNvSpPr/>
      </dsp:nvSpPr>
      <dsp:spPr>
        <a:xfrm>
          <a:off x="72007" y="1584179"/>
          <a:ext cx="1841654" cy="15757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6000" b="-16000"/>
          </a:stretch>
        </a:blip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2505169-48BA-4272-8627-C224137184EE}">
      <dsp:nvSpPr>
        <dsp:cNvPr id="0" name=""/>
        <dsp:cNvSpPr/>
      </dsp:nvSpPr>
      <dsp:spPr>
        <a:xfrm>
          <a:off x="98490" y="2979926"/>
          <a:ext cx="1841654" cy="18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DAFFA-3848-4D86-9A70-691FE7453CFA}">
      <dsp:nvSpPr>
        <dsp:cNvPr id="0" name=""/>
        <dsp:cNvSpPr/>
      </dsp:nvSpPr>
      <dsp:spPr>
        <a:xfrm>
          <a:off x="1223" y="683513"/>
          <a:ext cx="1945341" cy="81886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5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5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Υψηλή φορολογία</a:t>
          </a:r>
          <a:endParaRPr lang="el-GR" sz="2000" kern="1200" dirty="0"/>
        </a:p>
      </dsp:txBody>
      <dsp:txXfrm>
        <a:off x="1223" y="683513"/>
        <a:ext cx="1945341" cy="818864"/>
      </dsp:txXfrm>
    </dsp:sp>
    <dsp:sp modelId="{DBBD8524-EB2A-40DE-B3C0-08A9589D419A}">
      <dsp:nvSpPr>
        <dsp:cNvPr id="0" name=""/>
        <dsp:cNvSpPr/>
      </dsp:nvSpPr>
      <dsp:spPr>
        <a:xfrm>
          <a:off x="2256283" y="1287480"/>
          <a:ext cx="0" cy="3501614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9C189-0E59-441C-AFD4-57F9A4C0EC0C}">
      <dsp:nvSpPr>
        <dsp:cNvPr id="0" name=""/>
        <dsp:cNvSpPr/>
      </dsp:nvSpPr>
      <dsp:spPr>
        <a:xfrm>
          <a:off x="2304249" y="1584179"/>
          <a:ext cx="1841654" cy="1575726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F568FB-FDA3-44B4-91CA-F7AD95FE8BB7}">
      <dsp:nvSpPr>
        <dsp:cNvPr id="0" name=""/>
        <dsp:cNvSpPr/>
      </dsp:nvSpPr>
      <dsp:spPr>
        <a:xfrm>
          <a:off x="2353550" y="2979926"/>
          <a:ext cx="1841654" cy="18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F707C4-19A4-43F9-9A2D-1E4386EAC5F7}">
      <dsp:nvSpPr>
        <dsp:cNvPr id="0" name=""/>
        <dsp:cNvSpPr/>
      </dsp:nvSpPr>
      <dsp:spPr>
        <a:xfrm>
          <a:off x="2256283" y="683513"/>
          <a:ext cx="1945341" cy="818864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35000"/>
                <a:satMod val="260000"/>
              </a:schemeClr>
            </a:gs>
            <a:gs pos="30000">
              <a:schemeClr val="accent5">
                <a:hueOff val="-3311292"/>
                <a:satOff val="13270"/>
                <a:lumOff val="2876"/>
                <a:alphaOff val="0"/>
                <a:tint val="38000"/>
                <a:satMod val="260000"/>
              </a:schemeClr>
            </a:gs>
            <a:gs pos="75000">
              <a:schemeClr val="accent5">
                <a:hueOff val="-3311292"/>
                <a:satOff val="13270"/>
                <a:lumOff val="2876"/>
                <a:alphaOff val="0"/>
                <a:tint val="55000"/>
                <a:satMod val="255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Άνιση διανομή εισοδήματος</a:t>
          </a:r>
          <a:endParaRPr lang="el-GR" sz="2000" kern="1200" dirty="0"/>
        </a:p>
      </dsp:txBody>
      <dsp:txXfrm>
        <a:off x="2256283" y="683513"/>
        <a:ext cx="1945341" cy="818864"/>
      </dsp:txXfrm>
    </dsp:sp>
    <dsp:sp modelId="{4B0AF221-E878-4BD5-8ABB-0BECA1BE9238}">
      <dsp:nvSpPr>
        <dsp:cNvPr id="0" name=""/>
        <dsp:cNvSpPr/>
      </dsp:nvSpPr>
      <dsp:spPr>
        <a:xfrm>
          <a:off x="4511343" y="1287480"/>
          <a:ext cx="0" cy="3501614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46196-7460-4417-BF99-D14A933498BC}">
      <dsp:nvSpPr>
        <dsp:cNvPr id="0" name=""/>
        <dsp:cNvSpPr/>
      </dsp:nvSpPr>
      <dsp:spPr>
        <a:xfrm>
          <a:off x="4536509" y="1584179"/>
          <a:ext cx="1841654" cy="15757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62347CD-E2F2-4C36-9F82-083407227B14}">
      <dsp:nvSpPr>
        <dsp:cNvPr id="0" name=""/>
        <dsp:cNvSpPr/>
      </dsp:nvSpPr>
      <dsp:spPr>
        <a:xfrm>
          <a:off x="4608610" y="2979926"/>
          <a:ext cx="1841654" cy="18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CC040-D3CA-4614-A95B-9EBE11605728}">
      <dsp:nvSpPr>
        <dsp:cNvPr id="0" name=""/>
        <dsp:cNvSpPr/>
      </dsp:nvSpPr>
      <dsp:spPr>
        <a:xfrm>
          <a:off x="4511343" y="683513"/>
          <a:ext cx="1945341" cy="818864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35000"/>
                <a:satMod val="260000"/>
              </a:schemeClr>
            </a:gs>
            <a:gs pos="30000">
              <a:schemeClr val="accent5">
                <a:hueOff val="-6622584"/>
                <a:satOff val="26541"/>
                <a:lumOff val="5752"/>
                <a:alphaOff val="0"/>
                <a:tint val="38000"/>
                <a:satMod val="260000"/>
              </a:schemeClr>
            </a:gs>
            <a:gs pos="75000">
              <a:schemeClr val="accent5">
                <a:hueOff val="-6622584"/>
                <a:satOff val="26541"/>
                <a:lumOff val="5752"/>
                <a:alphaOff val="0"/>
                <a:tint val="55000"/>
                <a:satMod val="255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Περιφερειακή ανισότητα</a:t>
          </a:r>
          <a:endParaRPr lang="el-GR" sz="2000" kern="1200" dirty="0"/>
        </a:p>
      </dsp:txBody>
      <dsp:txXfrm>
        <a:off x="4511343" y="683513"/>
        <a:ext cx="1945341" cy="818864"/>
      </dsp:txXfrm>
    </dsp:sp>
    <dsp:sp modelId="{846764EE-5A7D-4433-8310-84AFD9D15AC7}">
      <dsp:nvSpPr>
        <dsp:cNvPr id="0" name=""/>
        <dsp:cNvSpPr/>
      </dsp:nvSpPr>
      <dsp:spPr>
        <a:xfrm>
          <a:off x="6766403" y="1287480"/>
          <a:ext cx="0" cy="3501614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EC6E6-D675-4180-A21F-7768407E51D0}">
      <dsp:nvSpPr>
        <dsp:cNvPr id="0" name=""/>
        <dsp:cNvSpPr/>
      </dsp:nvSpPr>
      <dsp:spPr>
        <a:xfrm>
          <a:off x="6840760" y="1584179"/>
          <a:ext cx="1841654" cy="1575726"/>
        </a:xfrm>
        <a:prstGeom prst="rect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088E58-F2CD-420D-A520-72305889DC42}">
      <dsp:nvSpPr>
        <dsp:cNvPr id="0" name=""/>
        <dsp:cNvSpPr/>
      </dsp:nvSpPr>
      <dsp:spPr>
        <a:xfrm>
          <a:off x="6863670" y="2979926"/>
          <a:ext cx="1841654" cy="1809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66668-9D8F-4D64-B336-DE957DB09A0A}">
      <dsp:nvSpPr>
        <dsp:cNvPr id="0" name=""/>
        <dsp:cNvSpPr/>
      </dsp:nvSpPr>
      <dsp:spPr>
        <a:xfrm>
          <a:off x="6766403" y="683513"/>
          <a:ext cx="1945341" cy="818864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35000"/>
                <a:satMod val="260000"/>
              </a:schemeClr>
            </a:gs>
            <a:gs pos="30000">
              <a:schemeClr val="accent5">
                <a:hueOff val="-9933876"/>
                <a:satOff val="39811"/>
                <a:lumOff val="8628"/>
                <a:alphaOff val="0"/>
                <a:tint val="38000"/>
                <a:satMod val="260000"/>
              </a:schemeClr>
            </a:gs>
            <a:gs pos="75000">
              <a:schemeClr val="accent5">
                <a:hueOff val="-9933876"/>
                <a:satOff val="39811"/>
                <a:lumOff val="8628"/>
                <a:alphaOff val="0"/>
                <a:tint val="55000"/>
                <a:satMod val="255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Παραοικονομία</a:t>
          </a:r>
          <a:r>
            <a:rPr lang="el-GR" sz="1200" kern="1200" dirty="0" smtClean="0"/>
            <a:t> </a:t>
          </a:r>
          <a:endParaRPr lang="el-GR" sz="1200" kern="1200" dirty="0"/>
        </a:p>
      </dsp:txBody>
      <dsp:txXfrm>
        <a:off x="6766403" y="683513"/>
        <a:ext cx="1945341" cy="8188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318DE-E817-4B47-81F1-789E63E4A5E2}">
      <dsp:nvSpPr>
        <dsp:cNvPr id="0" name=""/>
        <dsp:cNvSpPr/>
      </dsp:nvSpPr>
      <dsp:spPr>
        <a:xfrm>
          <a:off x="659" y="831977"/>
          <a:ext cx="2837670" cy="340520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Επιλέχθηκε</a:t>
          </a:r>
          <a:endParaRPr lang="el-GR" sz="2700" kern="1200" dirty="0"/>
        </a:p>
      </dsp:txBody>
      <dsp:txXfrm rot="16200000">
        <a:off x="-1111707" y="1944344"/>
        <a:ext cx="2792267" cy="567534"/>
      </dsp:txXfrm>
    </dsp:sp>
    <dsp:sp modelId="{9D7B844D-03AF-4A12-9B42-B53E1FFE354B}">
      <dsp:nvSpPr>
        <dsp:cNvPr id="0" name=""/>
        <dsp:cNvSpPr/>
      </dsp:nvSpPr>
      <dsp:spPr>
        <a:xfrm>
          <a:off x="568193" y="831977"/>
          <a:ext cx="2114064" cy="3405204"/>
        </a:xfrm>
        <a:prstGeom prst="rect">
          <a:avLst/>
        </a:prstGeom>
        <a:noFill/>
        <a:ln w="34925" cap="flat" cmpd="sng" algn="ctr">
          <a:noFill/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Το μοντέλο της γρήγορης οικονομικής ανάπτυξης λόγω της μεγάλης καταστροφής που είχε υποστεί όλη η χώρα.</a:t>
          </a:r>
          <a:endParaRPr lang="el-GR" sz="2200" kern="1200" dirty="0"/>
        </a:p>
      </dsp:txBody>
      <dsp:txXfrm>
        <a:off x="568193" y="831977"/>
        <a:ext cx="2114064" cy="3405204"/>
      </dsp:txXfrm>
    </dsp:sp>
    <dsp:sp modelId="{7A2484F1-CBB6-4B4A-A97E-4F64122BFFC9}">
      <dsp:nvSpPr>
        <dsp:cNvPr id="0" name=""/>
        <dsp:cNvSpPr/>
      </dsp:nvSpPr>
      <dsp:spPr>
        <a:xfrm>
          <a:off x="2937648" y="831977"/>
          <a:ext cx="2837670" cy="340520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Σε συνδυασμό με</a:t>
          </a:r>
          <a:endParaRPr lang="el-GR" sz="2700" kern="1200" dirty="0"/>
        </a:p>
      </dsp:txBody>
      <dsp:txXfrm rot="16200000">
        <a:off x="1825281" y="1944344"/>
        <a:ext cx="2792267" cy="567534"/>
      </dsp:txXfrm>
    </dsp:sp>
    <dsp:sp modelId="{9067D2C5-C51B-4BE5-B677-012C824B04EC}">
      <dsp:nvSpPr>
        <dsp:cNvPr id="0" name=""/>
        <dsp:cNvSpPr/>
      </dsp:nvSpPr>
      <dsp:spPr>
        <a:xfrm rot="5400000">
          <a:off x="2701804" y="3536202"/>
          <a:ext cx="500065" cy="42565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BE9CB-4999-4A82-9790-43C3AE51E093}">
      <dsp:nvSpPr>
        <dsp:cNvPr id="0" name=""/>
        <dsp:cNvSpPr/>
      </dsp:nvSpPr>
      <dsp:spPr>
        <a:xfrm>
          <a:off x="3505182" y="831977"/>
          <a:ext cx="2114064" cy="3405204"/>
        </a:xfrm>
        <a:prstGeom prst="rect">
          <a:avLst/>
        </a:prstGeom>
        <a:noFill/>
        <a:ln w="34925" cap="flat" cmpd="sng" algn="ctr">
          <a:noFill/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Τον έντονο κρατικό παρεμβατισμό γιατί οι ιδιωτικές επενδύσεις δεν αρκούσαν για την ανασυγκρότηση.</a:t>
          </a:r>
          <a:endParaRPr lang="el-GR" sz="2200" kern="1200" dirty="0"/>
        </a:p>
      </dsp:txBody>
      <dsp:txXfrm>
        <a:off x="3505182" y="831977"/>
        <a:ext cx="2114064" cy="3405204"/>
      </dsp:txXfrm>
    </dsp:sp>
    <dsp:sp modelId="{ABF39A68-DA75-4C75-A8A3-645CA9673B2A}">
      <dsp:nvSpPr>
        <dsp:cNvPr id="0" name=""/>
        <dsp:cNvSpPr/>
      </dsp:nvSpPr>
      <dsp:spPr>
        <a:xfrm>
          <a:off x="5874637" y="831977"/>
          <a:ext cx="2837670" cy="3405204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Μετά το 1974</a:t>
          </a:r>
          <a:endParaRPr lang="el-GR" sz="2700" kern="1200" dirty="0"/>
        </a:p>
      </dsp:txBody>
      <dsp:txXfrm rot="16200000">
        <a:off x="4762270" y="1944344"/>
        <a:ext cx="2792267" cy="567534"/>
      </dsp:txXfrm>
    </dsp:sp>
    <dsp:sp modelId="{86191684-17DF-45C9-8A71-CF3E9D85EC1A}">
      <dsp:nvSpPr>
        <dsp:cNvPr id="0" name=""/>
        <dsp:cNvSpPr/>
      </dsp:nvSpPr>
      <dsp:spPr>
        <a:xfrm rot="5400000">
          <a:off x="5638793" y="3536202"/>
          <a:ext cx="500065" cy="425650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04830-8315-469F-AAFF-790C07B051FB}">
      <dsp:nvSpPr>
        <dsp:cNvPr id="0" name=""/>
        <dsp:cNvSpPr/>
      </dsp:nvSpPr>
      <dsp:spPr>
        <a:xfrm>
          <a:off x="6442171" y="831977"/>
          <a:ext cx="2114064" cy="3405204"/>
        </a:xfrm>
        <a:prstGeom prst="rect">
          <a:avLst/>
        </a:prstGeom>
        <a:noFill/>
        <a:ln w="34925" cap="flat" cmpd="sng" algn="ctr">
          <a:noFill/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75438" rIns="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Το κράτος επεκτάθηκε περισσότερο (δημόσιος τομέας).</a:t>
          </a:r>
          <a:endParaRPr lang="el-GR" sz="2200" kern="1200" dirty="0"/>
        </a:p>
      </dsp:txBody>
      <dsp:txXfrm>
        <a:off x="6442171" y="831977"/>
        <a:ext cx="2114064" cy="34052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7C652-6CBA-4780-B23C-35FAF6CAD8C7}">
      <dsp:nvSpPr>
        <dsp:cNvPr id="0" name=""/>
        <dsp:cNvSpPr/>
      </dsp:nvSpPr>
      <dsp:spPr>
        <a:xfrm>
          <a:off x="2925957" y="1737724"/>
          <a:ext cx="2627432" cy="1996611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Μόνιμα διαρθρωτικά προβλήματα</a:t>
          </a:r>
          <a:endParaRPr lang="el-GR" sz="2000" kern="1200" dirty="0"/>
        </a:p>
      </dsp:txBody>
      <dsp:txXfrm>
        <a:off x="3335054" y="2048600"/>
        <a:ext cx="1809238" cy="1374859"/>
      </dsp:txXfrm>
    </dsp:sp>
    <dsp:sp modelId="{D031F1B0-0762-466E-86FA-D646F33EE914}">
      <dsp:nvSpPr>
        <dsp:cNvPr id="0" name=""/>
        <dsp:cNvSpPr/>
      </dsp:nvSpPr>
      <dsp:spPr>
        <a:xfrm>
          <a:off x="4522846" y="836761"/>
          <a:ext cx="846647" cy="72949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22BA0F-C8B7-469F-B8F0-9D36680CDC53}">
      <dsp:nvSpPr>
        <dsp:cNvPr id="0" name=""/>
        <dsp:cNvSpPr/>
      </dsp:nvSpPr>
      <dsp:spPr>
        <a:xfrm>
          <a:off x="3324386" y="0"/>
          <a:ext cx="1838926" cy="1590887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Δημόσιο έλλειμμα και δημόσιο χρέος</a:t>
          </a:r>
          <a:endParaRPr lang="el-GR" sz="2000" kern="1200" dirty="0"/>
        </a:p>
      </dsp:txBody>
      <dsp:txXfrm>
        <a:off x="3629135" y="263644"/>
        <a:ext cx="1229428" cy="1063599"/>
      </dsp:txXfrm>
    </dsp:sp>
    <dsp:sp modelId="{ACE3140A-237B-41BB-B9DC-267B956A8542}">
      <dsp:nvSpPr>
        <dsp:cNvPr id="0" name=""/>
        <dsp:cNvSpPr/>
      </dsp:nvSpPr>
      <dsp:spPr>
        <a:xfrm>
          <a:off x="5510949" y="2200535"/>
          <a:ext cx="846647" cy="72949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7E81A2-F557-44CF-9FB0-C7BD7EC32614}">
      <dsp:nvSpPr>
        <dsp:cNvPr id="0" name=""/>
        <dsp:cNvSpPr/>
      </dsp:nvSpPr>
      <dsp:spPr>
        <a:xfrm>
          <a:off x="5142129" y="710891"/>
          <a:ext cx="2721518" cy="1810159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Απασχόληση και ανεργία</a:t>
          </a:r>
          <a:endParaRPr lang="el-GR" sz="2000" kern="1200" dirty="0"/>
        </a:p>
      </dsp:txBody>
      <dsp:txXfrm>
        <a:off x="5541310" y="976397"/>
        <a:ext cx="1923156" cy="1279147"/>
      </dsp:txXfrm>
    </dsp:sp>
    <dsp:sp modelId="{DAA7E961-0661-4E3E-ACB7-71D5D7E4BA3A}">
      <dsp:nvSpPr>
        <dsp:cNvPr id="0" name=""/>
        <dsp:cNvSpPr/>
      </dsp:nvSpPr>
      <dsp:spPr>
        <a:xfrm>
          <a:off x="4824548" y="3739980"/>
          <a:ext cx="846647" cy="72949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4DEDEC-4A8A-439C-AC76-A7A0A262BC65}">
      <dsp:nvSpPr>
        <dsp:cNvPr id="0" name=""/>
        <dsp:cNvSpPr/>
      </dsp:nvSpPr>
      <dsp:spPr>
        <a:xfrm>
          <a:off x="5142139" y="3001522"/>
          <a:ext cx="2530914" cy="1925387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Ελλειμματικό ισοζύγιο</a:t>
          </a:r>
          <a:endParaRPr lang="el-GR" sz="2000" kern="1200" dirty="0"/>
        </a:p>
      </dsp:txBody>
      <dsp:txXfrm>
        <a:off x="5536410" y="3301462"/>
        <a:ext cx="1742372" cy="1325507"/>
      </dsp:txXfrm>
    </dsp:sp>
    <dsp:sp modelId="{23486B5B-C2A1-4ECC-B927-69A472E1595D}">
      <dsp:nvSpPr>
        <dsp:cNvPr id="0" name=""/>
        <dsp:cNvSpPr/>
      </dsp:nvSpPr>
      <dsp:spPr>
        <a:xfrm>
          <a:off x="3121858" y="3899780"/>
          <a:ext cx="846647" cy="72949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363DDC-22CE-44B1-AF87-864CF689BF74}">
      <dsp:nvSpPr>
        <dsp:cNvPr id="0" name=""/>
        <dsp:cNvSpPr/>
      </dsp:nvSpPr>
      <dsp:spPr>
        <a:xfrm>
          <a:off x="3324386" y="3881720"/>
          <a:ext cx="1838926" cy="1590887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Κρατικός παρεμβατισμός</a:t>
          </a:r>
          <a:endParaRPr lang="el-GR" sz="2000" kern="1200" dirty="0"/>
        </a:p>
      </dsp:txBody>
      <dsp:txXfrm>
        <a:off x="3629135" y="4145364"/>
        <a:ext cx="1229428" cy="1063599"/>
      </dsp:txXfrm>
    </dsp:sp>
    <dsp:sp modelId="{6BE08208-2CCC-4C7F-8CFC-86E816D880BF}">
      <dsp:nvSpPr>
        <dsp:cNvPr id="0" name=""/>
        <dsp:cNvSpPr/>
      </dsp:nvSpPr>
      <dsp:spPr>
        <a:xfrm>
          <a:off x="2117574" y="2536553"/>
          <a:ext cx="846647" cy="729498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5C47E-3D5B-4AAA-9275-50CD6594EE34}">
      <dsp:nvSpPr>
        <dsp:cNvPr id="0" name=""/>
        <dsp:cNvSpPr/>
      </dsp:nvSpPr>
      <dsp:spPr>
        <a:xfrm>
          <a:off x="1288062" y="2922531"/>
          <a:ext cx="2048968" cy="1765216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Εξάρτηση </a:t>
          </a:r>
          <a:endParaRPr lang="el-GR" sz="2000" kern="1200" dirty="0"/>
        </a:p>
      </dsp:txBody>
      <dsp:txXfrm>
        <a:off x="1626917" y="3214459"/>
        <a:ext cx="1371258" cy="1181360"/>
      </dsp:txXfrm>
    </dsp:sp>
    <dsp:sp modelId="{62977AB4-DFB5-4252-BCBD-F6FEA8344E4F}">
      <dsp:nvSpPr>
        <dsp:cNvPr id="0" name=""/>
        <dsp:cNvSpPr/>
      </dsp:nvSpPr>
      <dsp:spPr>
        <a:xfrm>
          <a:off x="261233" y="394939"/>
          <a:ext cx="3242744" cy="2279709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Υψηλή φορολογία, άνιση διανομή του εισοδήματος, παραοικονομία, περιφερειακή ανισότητα κ.α.</a:t>
          </a:r>
          <a:endParaRPr lang="el-GR" sz="2000" kern="1200" dirty="0"/>
        </a:p>
      </dsp:txBody>
      <dsp:txXfrm>
        <a:off x="748566" y="737543"/>
        <a:ext cx="2268078" cy="15945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D1A0F-2191-4E90-BF58-98E9D28A4BA3}">
      <dsp:nvSpPr>
        <dsp:cNvPr id="0" name=""/>
        <dsp:cNvSpPr/>
      </dsp:nvSpPr>
      <dsp:spPr>
        <a:xfrm>
          <a:off x="8294716" y="981126"/>
          <a:ext cx="202227" cy="3742796"/>
        </a:xfrm>
        <a:prstGeom prst="rect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466EA-6364-4A82-94A1-0D9EFDB93780}">
      <dsp:nvSpPr>
        <dsp:cNvPr id="0" name=""/>
        <dsp:cNvSpPr/>
      </dsp:nvSpPr>
      <dsp:spPr>
        <a:xfrm>
          <a:off x="202227" y="981126"/>
          <a:ext cx="5259608" cy="3742796"/>
        </a:xfrm>
        <a:prstGeom prst="frame">
          <a:avLst>
            <a:gd name="adj1" fmla="val 5450"/>
          </a:avLst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2031CD-BB19-40E4-ABA8-08C343C1BF4F}">
      <dsp:nvSpPr>
        <dsp:cNvPr id="0" name=""/>
        <dsp:cNvSpPr/>
      </dsp:nvSpPr>
      <dsp:spPr>
        <a:xfrm>
          <a:off x="0" y="532661"/>
          <a:ext cx="5057381" cy="354035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5000" b="-25000"/>
          </a:stretch>
        </a:blipFill>
        <a:ln w="349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B4E83AD-03BB-4ED5-8559-C59A8BE1965F}">
      <dsp:nvSpPr>
        <dsp:cNvPr id="0" name=""/>
        <dsp:cNvSpPr/>
      </dsp:nvSpPr>
      <dsp:spPr>
        <a:xfrm>
          <a:off x="407853" y="4074277"/>
          <a:ext cx="4851755" cy="444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0" tIns="76200" rIns="203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Δημόσιο χρέος και δημόσιο έλλειμμα</a:t>
          </a:r>
          <a:endParaRPr lang="el-GR" sz="2000" kern="1200" dirty="0"/>
        </a:p>
      </dsp:txBody>
      <dsp:txXfrm>
        <a:off x="407853" y="4074277"/>
        <a:ext cx="4851755" cy="444273"/>
      </dsp:txXfrm>
    </dsp:sp>
    <dsp:sp modelId="{F6F53C0E-F6F5-4208-B8EC-DBA7CC232782}">
      <dsp:nvSpPr>
        <dsp:cNvPr id="0" name=""/>
        <dsp:cNvSpPr/>
      </dsp:nvSpPr>
      <dsp:spPr>
        <a:xfrm>
          <a:off x="5331614" y="1528585"/>
          <a:ext cx="3093322" cy="2647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Υπάρχει γιατί τα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Δημόσια </a:t>
          </a:r>
          <a:r>
            <a:rPr lang="el-GR" sz="2000" kern="1200" dirty="0" err="1" smtClean="0"/>
            <a:t>έσοδα&lt;δημόσια</a:t>
          </a:r>
          <a:r>
            <a:rPr lang="el-GR" sz="2000" kern="1200" dirty="0" smtClean="0"/>
            <a:t> έξοδα.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Το κράτος αναγκάζεται να δανειστεί για να καλύψει το χρέος.</a:t>
          </a:r>
          <a:endParaRPr lang="el-GR" sz="2000" kern="1200" dirty="0"/>
        </a:p>
      </dsp:txBody>
      <dsp:txXfrm>
        <a:off x="5331614" y="1528585"/>
        <a:ext cx="3093322" cy="26478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5E97F-82A3-4699-955B-B07C32FEB805}">
      <dsp:nvSpPr>
        <dsp:cNvPr id="0" name=""/>
        <dsp:cNvSpPr/>
      </dsp:nvSpPr>
      <dsp:spPr>
        <a:xfrm>
          <a:off x="8023637" y="843477"/>
          <a:ext cx="195618" cy="3620478"/>
        </a:xfrm>
        <a:prstGeom prst="rect">
          <a:avLst/>
        </a:prstGeom>
        <a:solidFill>
          <a:schemeClr val="accent6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0D841A-B9EC-42D7-AFE2-AD38FE78CF0A}">
      <dsp:nvSpPr>
        <dsp:cNvPr id="0" name=""/>
        <dsp:cNvSpPr/>
      </dsp:nvSpPr>
      <dsp:spPr>
        <a:xfrm>
          <a:off x="195618" y="843477"/>
          <a:ext cx="5087719" cy="3620478"/>
        </a:xfrm>
        <a:prstGeom prst="frame">
          <a:avLst>
            <a:gd name="adj1" fmla="val 5450"/>
          </a:avLst>
        </a:prstGeom>
        <a:solidFill>
          <a:schemeClr val="accent6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A2ECD2-5B54-4427-80B1-63EC50B0C062}">
      <dsp:nvSpPr>
        <dsp:cNvPr id="0" name=""/>
        <dsp:cNvSpPr/>
      </dsp:nvSpPr>
      <dsp:spPr>
        <a:xfrm>
          <a:off x="0" y="409669"/>
          <a:ext cx="4892101" cy="34246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349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9AD823D-44AD-49F4-BCAD-046C9EB39DDF}">
      <dsp:nvSpPr>
        <dsp:cNvPr id="0" name=""/>
        <dsp:cNvSpPr/>
      </dsp:nvSpPr>
      <dsp:spPr>
        <a:xfrm>
          <a:off x="394524" y="3835541"/>
          <a:ext cx="4693195" cy="42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0" tIns="76200" rIns="203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Απασχόληση και ανεργία</a:t>
          </a:r>
          <a:endParaRPr lang="el-GR" sz="2000" kern="1200" dirty="0"/>
        </a:p>
      </dsp:txBody>
      <dsp:txXfrm>
        <a:off x="394524" y="3835541"/>
        <a:ext cx="4693195" cy="429754"/>
      </dsp:txXfrm>
    </dsp:sp>
    <dsp:sp modelId="{12142DBD-E502-4E7D-BE4B-58555601C13E}">
      <dsp:nvSpPr>
        <dsp:cNvPr id="0" name=""/>
        <dsp:cNvSpPr/>
      </dsp:nvSpPr>
      <dsp:spPr>
        <a:xfrm>
          <a:off x="5303739" y="843477"/>
          <a:ext cx="2699496" cy="362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Διόγκωση του τριτογενούς τομέα (υπηρεσίες, τουρισμός), συρρίκνωση του πρωτογενούς και του δευτερογενούς τομέα.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Όλο και λιγότεροι πρέπει να θρέψουν όλο και περισσότερους.</a:t>
          </a:r>
          <a:endParaRPr lang="el-GR" sz="2000" kern="1200" dirty="0"/>
        </a:p>
      </dsp:txBody>
      <dsp:txXfrm>
        <a:off x="5303739" y="843477"/>
        <a:ext cx="2699496" cy="36204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37C74-C949-4683-9EFD-CD0B46FC1FCB}">
      <dsp:nvSpPr>
        <dsp:cNvPr id="0" name=""/>
        <dsp:cNvSpPr/>
      </dsp:nvSpPr>
      <dsp:spPr>
        <a:xfrm>
          <a:off x="8023637" y="843477"/>
          <a:ext cx="195618" cy="3620478"/>
        </a:xfrm>
        <a:prstGeom prst="rect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619E1-12B0-4D56-AF6E-CD087A0FFE56}">
      <dsp:nvSpPr>
        <dsp:cNvPr id="0" name=""/>
        <dsp:cNvSpPr/>
      </dsp:nvSpPr>
      <dsp:spPr>
        <a:xfrm>
          <a:off x="195618" y="843477"/>
          <a:ext cx="5087719" cy="3620478"/>
        </a:xfrm>
        <a:prstGeom prst="frame">
          <a:avLst>
            <a:gd name="adj1" fmla="val 5450"/>
          </a:avLst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9EF571-2C05-4977-BDCA-8E2468858295}">
      <dsp:nvSpPr>
        <dsp:cNvPr id="0" name=""/>
        <dsp:cNvSpPr/>
      </dsp:nvSpPr>
      <dsp:spPr>
        <a:xfrm>
          <a:off x="0" y="409669"/>
          <a:ext cx="4892101" cy="34246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349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0961903-4D52-4742-8700-BEF6C8F28D1D}">
      <dsp:nvSpPr>
        <dsp:cNvPr id="0" name=""/>
        <dsp:cNvSpPr/>
      </dsp:nvSpPr>
      <dsp:spPr>
        <a:xfrm>
          <a:off x="394524" y="3835541"/>
          <a:ext cx="4693195" cy="42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0" tIns="76200" rIns="203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Ελλειμματικό ισοζύγιο</a:t>
          </a:r>
          <a:endParaRPr lang="el-GR" sz="2000" kern="1200" dirty="0"/>
        </a:p>
      </dsp:txBody>
      <dsp:txXfrm>
        <a:off x="394524" y="3835541"/>
        <a:ext cx="4693195" cy="429754"/>
      </dsp:txXfrm>
    </dsp:sp>
    <dsp:sp modelId="{F2BA330B-A8D9-4998-A9CB-02B4BED23720}">
      <dsp:nvSpPr>
        <dsp:cNvPr id="0" name=""/>
        <dsp:cNvSpPr/>
      </dsp:nvSpPr>
      <dsp:spPr>
        <a:xfrm>
          <a:off x="5490463" y="843477"/>
          <a:ext cx="2326049" cy="3620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Το εμπορικό ισοζύγιο (</a:t>
          </a:r>
          <a:r>
            <a:rPr lang="el-GR" sz="2000" b="0" kern="1200" dirty="0" smtClean="0"/>
            <a:t>εισαγωγές-</a:t>
          </a:r>
          <a:r>
            <a:rPr lang="el-GR" sz="2000" b="0" kern="1200" dirty="0" err="1" smtClean="0"/>
            <a:t>εξαγωγέ</a:t>
          </a:r>
          <a:r>
            <a:rPr lang="el-GR" sz="2000" b="0" kern="1200" dirty="0" smtClean="0"/>
            <a:t>ς</a:t>
          </a:r>
          <a:r>
            <a:rPr lang="el-GR" sz="2000" kern="1200" dirty="0" smtClean="0"/>
            <a:t>) είναι μόνιμα ελλειμματικό. </a:t>
          </a:r>
          <a:endParaRPr lang="el-GR" sz="2000" kern="1200" dirty="0"/>
        </a:p>
      </dsp:txBody>
      <dsp:txXfrm>
        <a:off x="5490463" y="843477"/>
        <a:ext cx="2326049" cy="36204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F278C-278B-4F4D-AABE-DC1836EF102B}">
      <dsp:nvSpPr>
        <dsp:cNvPr id="0" name=""/>
        <dsp:cNvSpPr/>
      </dsp:nvSpPr>
      <dsp:spPr>
        <a:xfrm>
          <a:off x="7531578" y="941190"/>
          <a:ext cx="183621" cy="3398447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8502F-74EF-420B-B6BB-50BA45670949}">
      <dsp:nvSpPr>
        <dsp:cNvPr id="0" name=""/>
        <dsp:cNvSpPr/>
      </dsp:nvSpPr>
      <dsp:spPr>
        <a:xfrm>
          <a:off x="183621" y="941190"/>
          <a:ext cx="4775708" cy="3398447"/>
        </a:xfrm>
        <a:prstGeom prst="frame">
          <a:avLst>
            <a:gd name="adj1" fmla="val 5450"/>
          </a:avLst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8E11A9-7C41-411A-B8B0-E7AFAA2F9A15}">
      <dsp:nvSpPr>
        <dsp:cNvPr id="0" name=""/>
        <dsp:cNvSpPr/>
      </dsp:nvSpPr>
      <dsp:spPr>
        <a:xfrm>
          <a:off x="0" y="533986"/>
          <a:ext cx="4592087" cy="32146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 w="349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3FFC986-972B-4221-A16D-354E224E9D29}">
      <dsp:nvSpPr>
        <dsp:cNvPr id="0" name=""/>
        <dsp:cNvSpPr/>
      </dsp:nvSpPr>
      <dsp:spPr>
        <a:xfrm>
          <a:off x="69574" y="3773014"/>
          <a:ext cx="4981338" cy="6512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68580" rIns="1828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Ο κρατικός παρεμβατισμός και η προστασία</a:t>
          </a:r>
          <a:endParaRPr lang="el-GR" sz="1800" kern="1200" dirty="0"/>
        </a:p>
      </dsp:txBody>
      <dsp:txXfrm>
        <a:off x="69574" y="3773014"/>
        <a:ext cx="4981338" cy="651223"/>
      </dsp:txXfrm>
    </dsp:sp>
    <dsp:sp modelId="{4576EC8F-B0B6-4CA2-B134-F8188778BCBE}">
      <dsp:nvSpPr>
        <dsp:cNvPr id="0" name=""/>
        <dsp:cNvSpPr/>
      </dsp:nvSpPr>
      <dsp:spPr>
        <a:xfrm>
          <a:off x="5050904" y="892695"/>
          <a:ext cx="2651457" cy="33984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Κρατική χρηματοδότηση, προστασία των επιχειρήσεων.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Π.χ. δασμοί που είναι ειδικοί κρατικοί φόροι που επιβάλλονται σε εμπορεύματα είτε κατά την εισαγωγή τους είτε κατά την εξαγωγή τους.</a:t>
          </a:r>
          <a:endParaRPr lang="el-GR" sz="1800" kern="1200" dirty="0"/>
        </a:p>
      </dsp:txBody>
      <dsp:txXfrm>
        <a:off x="5050904" y="892695"/>
        <a:ext cx="2651457" cy="33984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DFFA8-EC91-4295-8EEA-FC99636BFDDE}">
      <dsp:nvSpPr>
        <dsp:cNvPr id="0" name=""/>
        <dsp:cNvSpPr/>
      </dsp:nvSpPr>
      <dsp:spPr>
        <a:xfrm>
          <a:off x="8093931" y="829518"/>
          <a:ext cx="197332" cy="3652196"/>
        </a:xfrm>
        <a:prstGeom prst="rect">
          <a:avLst/>
        </a:prstGeom>
        <a:solidFill>
          <a:schemeClr val="dk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D95D5-8598-4BE0-B9D8-9F2C1C21DB76}">
      <dsp:nvSpPr>
        <dsp:cNvPr id="0" name=""/>
        <dsp:cNvSpPr/>
      </dsp:nvSpPr>
      <dsp:spPr>
        <a:xfrm>
          <a:off x="197332" y="829518"/>
          <a:ext cx="5132292" cy="3652196"/>
        </a:xfrm>
        <a:prstGeom prst="frame">
          <a:avLst>
            <a:gd name="adj1" fmla="val 5450"/>
          </a:avLst>
        </a:prstGeom>
        <a:solidFill>
          <a:schemeClr val="dk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FD52F-8A3A-43DA-ABC1-2E27B0F20A7B}">
      <dsp:nvSpPr>
        <dsp:cNvPr id="0" name=""/>
        <dsp:cNvSpPr/>
      </dsp:nvSpPr>
      <dsp:spPr>
        <a:xfrm>
          <a:off x="0" y="391909"/>
          <a:ext cx="4934960" cy="34546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3492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7ABE670-DEDE-4808-BBDC-AF075F0A49F3}">
      <dsp:nvSpPr>
        <dsp:cNvPr id="0" name=""/>
        <dsp:cNvSpPr/>
      </dsp:nvSpPr>
      <dsp:spPr>
        <a:xfrm>
          <a:off x="397980" y="3847795"/>
          <a:ext cx="4734311" cy="43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0" tIns="76200" rIns="203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Εξάρτηση</a:t>
          </a:r>
          <a:endParaRPr lang="el-GR" sz="2000" kern="1200" dirty="0"/>
        </a:p>
      </dsp:txBody>
      <dsp:txXfrm>
        <a:off x="397980" y="3847795"/>
        <a:ext cx="4734311" cy="433519"/>
      </dsp:txXfrm>
    </dsp:sp>
    <dsp:sp modelId="{ACDF1350-118E-492C-AD95-4282F70D7D53}">
      <dsp:nvSpPr>
        <dsp:cNvPr id="0" name=""/>
        <dsp:cNvSpPr/>
      </dsp:nvSpPr>
      <dsp:spPr>
        <a:xfrm>
          <a:off x="5338930" y="820680"/>
          <a:ext cx="2909288" cy="3652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Μόνιμο έλλειμμα του εμπορικού ισοζυγίου.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Έλεγχος βασικών κλάδων και τομέων παραγωγής από το ξένο κεφάλαιο.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Η εισαγωγή κεφαλαίου και τεχνολογίας από το εξωτερικό.</a:t>
          </a:r>
          <a:endParaRPr lang="el-GR" sz="2000" kern="1200" dirty="0"/>
        </a:p>
      </dsp:txBody>
      <dsp:txXfrm>
        <a:off x="5338930" y="820680"/>
        <a:ext cx="2909288" cy="365219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C2C30-0281-4A76-96A2-4AE3EA17A722}">
      <dsp:nvSpPr>
        <dsp:cNvPr id="0" name=""/>
        <dsp:cNvSpPr/>
      </dsp:nvSpPr>
      <dsp:spPr>
        <a:xfrm rot="16200000">
          <a:off x="-1194890" y="1195892"/>
          <a:ext cx="4997152" cy="2605367"/>
        </a:xfrm>
        <a:prstGeom prst="flowChartManualOperati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alpha val="90000"/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0" rIns="171112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Πρωτογενής τομέας</a:t>
          </a:r>
          <a:endParaRPr lang="el-GR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100" kern="1200" dirty="0" smtClean="0"/>
            <a:t>Τιμές ασφάλειας, επιδοτήσεις, έλεγχος τιμών. </a:t>
          </a:r>
          <a:endParaRPr lang="el-GR" sz="2100" kern="1200" dirty="0"/>
        </a:p>
      </dsp:txBody>
      <dsp:txXfrm rot="5400000">
        <a:off x="1002" y="999430"/>
        <a:ext cx="2605367" cy="2998292"/>
      </dsp:txXfrm>
    </dsp:sp>
    <dsp:sp modelId="{1ED6C115-A691-446F-8223-056E72C751C9}">
      <dsp:nvSpPr>
        <dsp:cNvPr id="0" name=""/>
        <dsp:cNvSpPr/>
      </dsp:nvSpPr>
      <dsp:spPr>
        <a:xfrm rot="16200000">
          <a:off x="1605879" y="1195892"/>
          <a:ext cx="4997152" cy="2605367"/>
        </a:xfrm>
        <a:prstGeom prst="flowChartManualOperati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35000"/>
                <a:satMod val="260000"/>
              </a:schemeClr>
            </a:gs>
            <a:gs pos="30000">
              <a:schemeClr val="accent3">
                <a:alpha val="90000"/>
                <a:hueOff val="0"/>
                <a:satOff val="0"/>
                <a:lumOff val="0"/>
                <a:alphaOff val="-20000"/>
                <a:tint val="38000"/>
                <a:satMod val="260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20000"/>
                <a:tint val="55000"/>
                <a:satMod val="25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0" rIns="171112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Δευτερογενής τομέας</a:t>
          </a:r>
          <a:endParaRPr lang="el-GR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100" kern="1200" dirty="0" smtClean="0"/>
            <a:t>Επιχορήγηση επενδύσεων, επιδότηση επιτοκίου, επιβολή δασμών.</a:t>
          </a:r>
          <a:endParaRPr lang="el-GR" sz="2100" kern="1200" dirty="0"/>
        </a:p>
      </dsp:txBody>
      <dsp:txXfrm rot="5400000">
        <a:off x="2801771" y="999430"/>
        <a:ext cx="2605367" cy="2998292"/>
      </dsp:txXfrm>
    </dsp:sp>
    <dsp:sp modelId="{2DE837C1-3BF8-48A9-BC87-534CFC293125}">
      <dsp:nvSpPr>
        <dsp:cNvPr id="0" name=""/>
        <dsp:cNvSpPr/>
      </dsp:nvSpPr>
      <dsp:spPr>
        <a:xfrm rot="16200000">
          <a:off x="4406650" y="1195892"/>
          <a:ext cx="4997152" cy="2605367"/>
        </a:xfrm>
        <a:prstGeom prst="flowChartManualOperati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35000"/>
                <a:satMod val="260000"/>
              </a:schemeClr>
            </a:gs>
            <a:gs pos="30000">
              <a:schemeClr val="accent3">
                <a:alpha val="90000"/>
                <a:hueOff val="0"/>
                <a:satOff val="0"/>
                <a:lumOff val="0"/>
                <a:alphaOff val="-40000"/>
                <a:tint val="38000"/>
                <a:satMod val="260000"/>
              </a:schemeClr>
            </a:gs>
            <a:gs pos="75000">
              <a:schemeClr val="accent3">
                <a:alpha val="90000"/>
                <a:hueOff val="0"/>
                <a:satOff val="0"/>
                <a:lumOff val="0"/>
                <a:alphaOff val="-40000"/>
                <a:tint val="55000"/>
                <a:satMod val="25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0" rIns="171112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Τριτογενής τομέας</a:t>
          </a:r>
          <a:endParaRPr lang="el-GR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100" kern="1200" dirty="0" smtClean="0"/>
            <a:t>Έλεγχος τραπεζών, ασφαλειών, μεταφορών, επικοινωνιών, εκπαίδευσης, υγείας κ.α.</a:t>
          </a:r>
          <a:endParaRPr lang="el-GR" sz="2100" kern="1200" dirty="0"/>
        </a:p>
      </dsp:txBody>
      <dsp:txXfrm rot="5400000">
        <a:off x="5602542" y="999430"/>
        <a:ext cx="2605367" cy="2998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Εξάγωνο σε σχήμα ακτίνας"/>
  <dgm:desc val="Χρησιμοποιείται για την εμφάνιση μιας διαδοχικής διαδικασίας που σχετίζεται με μια κεντρική ιδέα ή θέμα. Περιορίζεται σε έξι σχήματα Επιπέδου 2. Λειτουργεί καλύτερα με μικρό μέρος κειμένου. Το κείμενο που δεν χρησιμοποιείται δεν εμφανίζεται, αλλά παραμένει διαθέσιμο, εάν αλλάξετε διάταξη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35FB126C-46AA-4817-A672-22E1D4841B68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10" name="Ορθογώνιο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Ορθογώνιο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Ορθογώνιο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Ευθεία γραμμή σύνδεσης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Ευθεία γραμμή σύνδεσης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Ορθογώνιο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Έλλειψη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Έλλειψη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Έλλειψη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3520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C61D6-493F-41A2-B7BB-9C5CBB53346E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87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4E9F1-9DCB-4E73-A30C-ACB22E6B381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190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BAC9FD-766F-4D8E-B37F-7D10C5D6001E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3464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707986EC-6030-4B0E-8676-45797828B305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9" name="Ορθογώνιο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Ορθογώνιο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Ευθεία γραμμή σύνδεσης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Ευθεία γραμμή σύνδεσης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Ορθογώνιο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Έλλειψη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Έλλειψη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Έλλειψη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Ευθεία γραμμή σύνδεσης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1692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00333-20F8-4103-8E83-24FE003ECD0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69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AE4C-A127-40E7-ABDC-E359C218BD27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83845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508B31-6709-4981-86AB-B126CB5F7869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99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9584B-4608-40F7-8918-1325E57E3A91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288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Έλλειψη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Θέση περιεχομένου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B0B4D4-E6C6-4C57-AC4B-D037B82F3433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Θέση υποσέλιδου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5028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Έλλειψη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Ευθεία γραμμή σύνδεσης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Θέση ημερομηνίας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70A33DC-C625-46F2-A568-21B4415428B3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581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F73C78-0EFE-4BCF-A5C1-44FEB78D4BD4}" type="datetime1">
              <a:rPr lang="el-GR" smtClean="0"/>
              <a:pPr/>
              <a:t>4/1/2025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Καζάκου Γεωργία, ΠΕ09 Οικονομολόγος</a:t>
            </a:r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Ορθογώνιο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Έλλειψη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E318D7-B26F-418D-AE45-FB9354013C9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233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Κεφάλαιο 4</a:t>
            </a:r>
            <a:r>
              <a:rPr lang="el-GR" baseline="30000" dirty="0"/>
              <a:t>ο</a:t>
            </a:r>
            <a:r>
              <a:rPr lang="el-GR" dirty="0"/>
              <a:t>- Η ΟΙΚΟΝΟΜΙΑ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</a:t>
            </a:fld>
            <a:endParaRPr lang="el-GR">
              <a:latin typeface="Century Schoolbook"/>
            </a:endParaRPr>
          </a:p>
        </p:txBody>
      </p:sp>
      <p:sp>
        <p:nvSpPr>
          <p:cNvPr id="5" name="Θέση κειμένου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4.5</a:t>
            </a:r>
            <a:r>
              <a:rPr lang="en-US" dirty="0" smtClean="0"/>
              <a:t> </a:t>
            </a:r>
            <a:r>
              <a:rPr lang="el-GR" dirty="0" smtClean="0"/>
              <a:t>Βασικά χαρακτηριστικά της ελληνικής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458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847528" y="1600200"/>
          <a:ext cx="8208912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10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της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9/10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271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3EC2C30-0281-4A76-96A2-4AE3EA17A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3EC2C30-0281-4A76-96A2-4AE3EA17A7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F3EC2C30-0281-4A76-96A2-4AE3EA17A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F3EC2C30-0281-4A76-96A2-4AE3EA17A7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D6C115-A691-446F-8223-056E72C75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1ED6C115-A691-446F-8223-056E72C751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1ED6C115-A691-446F-8223-056E72C75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1ED6C115-A691-446F-8223-056E72C75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E837C1-3BF8-48A9-BC87-534CFC293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2DE837C1-3BF8-48A9-BC87-534CFC2931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2DE837C1-3BF8-48A9-BC87-534CFC293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2DE837C1-3BF8-48A9-BC87-534CFC2931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268760"/>
          <a:ext cx="871296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11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της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10/10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24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5B9495-2F57-4063-960F-AA14C15175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815B9495-2F57-4063-960F-AA14C15175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5DE36D-3AA1-47B3-8DD7-E4C51F67E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A95DE36D-3AA1-47B3-8DD7-E4C51F67E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0DAFFA-3848-4D86-9A70-691FE7453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C10DAFFA-3848-4D86-9A70-691FE7453C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505169-48BA-4272-8627-C22413718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72505169-48BA-4272-8627-C224137184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BBD8524-EB2A-40DE-B3C0-08A9589D41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DBBD8524-EB2A-40DE-B3C0-08A9589D41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899C189-0E59-441C-AFD4-57F9A4C0EC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3899C189-0E59-441C-AFD4-57F9A4C0EC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DF707C4-19A4-43F9-9A2D-1E4386EAC5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graphicEl>
                                              <a:dgm id="{EDF707C4-19A4-43F9-9A2D-1E4386EAC5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3F568FB-FDA3-44B4-91CA-F7AD95FE8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3F568FB-FDA3-44B4-91CA-F7AD95FE8B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F46196-7460-4417-BF99-D14A933498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2F46196-7460-4417-BF99-D14A933498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B0AF221-E878-4BD5-8ABB-0BECA1BE92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4B0AF221-E878-4BD5-8ABB-0BECA1BE92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84CC040-D3CA-4614-A95B-9EBE116057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graphicEl>
                                              <a:dgm id="{D84CC040-D3CA-4614-A95B-9EBE116057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62347CD-E2F2-4C36-9F82-083407227B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F62347CD-E2F2-4C36-9F82-083407227B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FEC6E6-D675-4180-A21F-7768407E5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5BFEC6E6-D675-4180-A21F-7768407E5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46764EE-5A7D-4433-8310-84AFD9D15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846764EE-5A7D-4433-8310-84AFD9D15A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B566668-9D8F-4D64-B336-DE957DB09A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>
                                            <p:graphicEl>
                                              <a:dgm id="{BB566668-9D8F-4D64-B336-DE957DB09A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A088E58-F2CD-420D-A520-72305889DC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A088E58-F2CD-420D-A520-72305889DC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496944" cy="1143000"/>
          </a:xfrm>
        </p:spPr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1/10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524000" y="1844825"/>
          <a:ext cx="8568952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2</a:t>
            </a:fld>
            <a:endParaRPr lang="el-GR">
              <a:latin typeface="Century School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7649" y="1484785"/>
            <a:ext cx="5735321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prstClr val="black"/>
                </a:solidFill>
                <a:latin typeface="Century Schoolbook"/>
              </a:rPr>
              <a:t>Μετά τον Β’ Παγκόσμιο Πόλεμο η ανάγκη ανασυγκρότησης της οικονομίας ήταν επιτακτική. Τέθηκε το εξής δίλημμα;</a:t>
            </a:r>
            <a:endParaRPr lang="el-GR" sz="2000" dirty="0">
              <a:solidFill>
                <a:prstClr val="black"/>
              </a:solidFill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76741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8AE712-8C96-4728-8FD2-90EE35EBEC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graphicEl>
                                              <a:dgm id="{A08AE712-8C96-4728-8FD2-90EE35EBEC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A08AE712-8C96-4728-8FD2-90EE35EBEC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A08AE712-8C96-4728-8FD2-90EE35EBEC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220A3E-4CCB-483E-B1F2-C1BA33124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dgm id="{74220A3E-4CCB-483E-B1F2-C1BA33124A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74220A3E-4CCB-483E-B1F2-C1BA33124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graphicEl>
                                              <a:dgm id="{74220A3E-4CCB-483E-B1F2-C1BA33124A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80D26E-A93B-4206-80BA-1F5AF2F3DC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graphicEl>
                                              <a:dgm id="{E280D26E-A93B-4206-80BA-1F5AF2F3DC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E280D26E-A93B-4206-80BA-1F5AF2F3DC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E280D26E-A93B-4206-80BA-1F5AF2F3DC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AF365B-8C56-478C-8A91-BDD464BD8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graphicEl>
                                              <a:dgm id="{C6AF365B-8C56-478C-8A91-BDD464BD84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C6AF365B-8C56-478C-8A91-BDD464BD8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C6AF365B-8C56-478C-8A91-BDD464BD84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52EC55-C8BE-4820-80F0-E6538DCFE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FA52EC55-C8BE-4820-80F0-E6538DCFEA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FA52EC55-C8BE-4820-80F0-E6538DCFE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FA52EC55-C8BE-4820-80F0-E6538DCFEA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433EFD0-C128-4A05-BB89-28F25FB6B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graphicEl>
                                              <a:dgm id="{D433EFD0-C128-4A05-BB89-28F25FB6B2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433EFD0-C128-4A05-BB89-28F25FB6B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D433EFD0-C128-4A05-BB89-28F25FB6B2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631504" y="1628800"/>
          <a:ext cx="8712968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3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703512" y="274638"/>
            <a:ext cx="8568952" cy="1143000"/>
          </a:xfrm>
        </p:spPr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2/10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448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7318DE-E817-4B47-81F1-789E63E4A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607318DE-E817-4B47-81F1-789E63E4A5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dgm id="{607318DE-E817-4B47-81F1-789E63E4A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dgm id="{607318DE-E817-4B47-81F1-789E63E4A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7B844D-03AF-4A12-9B42-B53E1FFE3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9D7B844D-03AF-4A12-9B42-B53E1FFE35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9D7B844D-03AF-4A12-9B42-B53E1FFE3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9D7B844D-03AF-4A12-9B42-B53E1FFE35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067D2C5-C51B-4BE5-B677-012C824B0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9067D2C5-C51B-4BE5-B677-012C824B0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9067D2C5-C51B-4BE5-B677-012C824B0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9067D2C5-C51B-4BE5-B677-012C824B0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A2484F1-CBB6-4B4A-A97E-4F64122BF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7A2484F1-CBB6-4B4A-A97E-4F64122BFF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graphicEl>
                                              <a:dgm id="{7A2484F1-CBB6-4B4A-A97E-4F64122BF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graphicEl>
                                              <a:dgm id="{7A2484F1-CBB6-4B4A-A97E-4F64122BFF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2CBE9CB-4999-4A82-9790-43C3AE51E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graphicEl>
                                              <a:dgm id="{D2CBE9CB-4999-4A82-9790-43C3AE51E0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graphicEl>
                                              <a:dgm id="{D2CBE9CB-4999-4A82-9790-43C3AE51E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graphicEl>
                                              <a:dgm id="{D2CBE9CB-4999-4A82-9790-43C3AE51E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191684-17DF-45C9-8A71-CF3E9D85E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graphicEl>
                                              <a:dgm id="{86191684-17DF-45C9-8A71-CF3E9D85E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86191684-17DF-45C9-8A71-CF3E9D85E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graphicEl>
                                              <a:dgm id="{86191684-17DF-45C9-8A71-CF3E9D85E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F39A68-DA75-4C75-A8A3-645CA9673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ABF39A68-DA75-4C75-A8A3-645CA9673B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graphicEl>
                                              <a:dgm id="{ABF39A68-DA75-4C75-A8A3-645CA9673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graphicEl>
                                              <a:dgm id="{ABF39A68-DA75-4C75-A8A3-645CA9673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104830-8315-469F-AAFF-790C07B05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graphicEl>
                                              <a:dgm id="{B5104830-8315-469F-AAFF-790C07B051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graphicEl>
                                              <a:dgm id="{B5104830-8315-469F-AAFF-790C07B05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graphicEl>
                                              <a:dgm id="{B5104830-8315-469F-AAFF-790C07B05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268760"/>
          <a:ext cx="82192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4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631504" y="274638"/>
            <a:ext cx="8568952" cy="1143000"/>
          </a:xfrm>
        </p:spPr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3/10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146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B7C652-6CBA-4780-B23C-35FAF6CAD8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64E42D-5613-4EFE-8B10-015008485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422BA0F-C8B7-469F-B8F0-9D36680CDC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31F1B0-0762-466E-86FA-D646F33EE9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7E81A2-F557-44CF-9FB0-C7BD7EC32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E3140A-237B-41BB-B9DC-267B956A85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4DEDEC-4A8A-439C-AC76-A7A0A262B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A7E961-0661-4E3E-ACB7-71D5D7E4B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363DDC-22CE-44B1-AF87-864CF689BF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486B5B-C2A1-4ECC-B927-69A472E159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EA5C47E-3D5B-4AAA-9275-50CD6594EE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E08208-2CCC-4C7F-8CFC-86E816D880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977AB4-DFB5-4252-BCBD-F6FEA8344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703512" y="1412776"/>
          <a:ext cx="849694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5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4/10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032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2031CD-BB19-40E4-ABA8-08C343C1B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CA2031CD-BB19-40E4-ABA8-08C343C1B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E466EA-6364-4A82-94A1-0D9EFDB937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36E466EA-6364-4A82-94A1-0D9EFDB937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4D1A0F-2191-4E90-BF58-98E9D28A4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E64D1A0F-2191-4E90-BF58-98E9D28A4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4E83AD-03BB-4ED5-8559-C59A8BE1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graphicEl>
                                              <a:dgm id="{4B4E83AD-03BB-4ED5-8559-C59A8BE1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F53C0E-F6F5-4208-B8EC-DBA7CC232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F6F53C0E-F6F5-4208-B8EC-DBA7CC2327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600201"/>
          <a:ext cx="821925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6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5/10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05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0D841A-B9EC-42D7-AFE2-AD38FE78CF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6B0D841A-B9EC-42D7-AFE2-AD38FE78CF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4A2ECD2-5B54-4427-80B1-63EC50B0C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64A2ECD2-5B54-4427-80B1-63EC50B0C0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55E97F-82A3-4699-955B-B07C32FEB8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B055E97F-82A3-4699-955B-B07C32FEB8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AD823D-44AD-49F4-BCAD-046C9EB39D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09AD823D-44AD-49F4-BCAD-046C9EB39D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142DBD-E502-4E7D-BE4B-58555601C1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dgm id="{12142DBD-E502-4E7D-BE4B-58555601C1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600201"/>
          <a:ext cx="8219256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7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6/10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033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F619E1-12B0-4D56-AF6E-CD087A0FF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88F619E1-12B0-4D56-AF6E-CD087A0FFE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9737C74-C949-4683-9EFD-CD0B46FC1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39737C74-C949-4683-9EFD-CD0B46FC1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9EF571-2C05-4977-BDCA-8E24688582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F99EF571-2C05-4977-BDCA-8E24688582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0961903-4D52-4742-8700-BEF6C8F28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A0961903-4D52-4742-8700-BEF6C8F28D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BA330B-A8D9-4998-A9CB-02B4BED23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dgm id="{F2BA330B-A8D9-4998-A9CB-02B4BED237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600201"/>
          <a:ext cx="7715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8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7/10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988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C98502F-74EF-420B-B6BB-50BA456709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5C98502F-74EF-420B-B6BB-50BA456709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F5F278C-278B-4F4D-AABE-DC1836EF10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3F5F278C-278B-4F4D-AABE-DC1836EF10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C8E11A9-7C41-411A-B8B0-E7AFAA2F9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8C8E11A9-7C41-411A-B8B0-E7AFAA2F9A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3FFC986-972B-4221-A16D-354E224E9D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E3FFC986-972B-4221-A16D-354E224E9D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576EC8F-B0B6-4CA2-B134-F8188778BC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dgm id="{4576EC8F-B0B6-4CA2-B134-F8188778BC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Θέση περιεχομένου 1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981200" y="1600201"/>
          <a:ext cx="8291264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AE318D7-B26F-418D-AE45-FB9354013C95}" type="slidenum">
              <a:rPr lang="el-GR">
                <a:latin typeface="Century Schoolbook"/>
              </a:rPr>
              <a:pPr/>
              <a:t>9</a:t>
            </a:fld>
            <a:endParaRPr lang="el-GR">
              <a:latin typeface="Century Schoolbook"/>
            </a:endParaRP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4.5 </a:t>
            </a:r>
            <a:r>
              <a:rPr lang="el-GR" dirty="0" err="1" smtClean="0"/>
              <a:t>βασικα</a:t>
            </a:r>
            <a:r>
              <a:rPr lang="el-GR" dirty="0" smtClean="0"/>
              <a:t> </a:t>
            </a:r>
            <a:r>
              <a:rPr lang="el-GR" dirty="0" err="1" smtClean="0"/>
              <a:t>χαρακτηριστικα</a:t>
            </a:r>
            <a:r>
              <a:rPr lang="el-GR" dirty="0" smtClean="0"/>
              <a:t> της </a:t>
            </a:r>
            <a:r>
              <a:rPr lang="el-GR" dirty="0" err="1" smtClean="0"/>
              <a:t>ελληνικησ</a:t>
            </a:r>
            <a:r>
              <a:rPr lang="el-GR" dirty="0" smtClean="0"/>
              <a:t> </a:t>
            </a:r>
            <a:r>
              <a:rPr lang="el-GR" dirty="0" err="1" smtClean="0"/>
              <a:t>οικονομιασ</a:t>
            </a:r>
            <a:r>
              <a:rPr lang="el-GR" dirty="0" smtClean="0"/>
              <a:t> 8/10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146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42DFFA8-EC91-4295-8EEA-FC99636BF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B42DFFA8-EC91-4295-8EEA-FC99636BFD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F7D95D5-8598-4BE0-B9D8-9F2C1C21DB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BF7D95D5-8598-4BE0-B9D8-9F2C1C21DB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6FD52F-8A3A-43DA-ABC1-2E27B0F20A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AD6FD52F-8A3A-43DA-ABC1-2E27B0F20A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7ABE670-DEDE-4808-BBDC-AF075F0A4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F7ABE670-DEDE-4808-BBDC-AF075F0A49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CDF1350-118E-492C-AD95-4282F70D7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graphicEl>
                                              <a:dgm id="{ACDF1350-118E-492C-AD95-4282F70D7D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ikonom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Ευρεία οθόνη</PresentationFormat>
  <Paragraphs>67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oikonomia</vt:lpstr>
      <vt:lpstr>Κεφάλαιο 4ο- Η ΟΙΚΟΝΟΜΙΑ</vt:lpstr>
      <vt:lpstr>4.5 βασικα χαρακτηριστικα τησ ελληνικησ οικονομιασ 1/10</vt:lpstr>
      <vt:lpstr>4.5 βασικα χαρακτηριστικα τησ ελληνικησ οικονομιασ 2/10</vt:lpstr>
      <vt:lpstr>4.5 βασικα χαρακτηριστικα τησ ελληνικησ οικονομιασ 3/10</vt:lpstr>
      <vt:lpstr>4.5 βασικα χαρακτηριστικα τησ ελληνικησ οικονομιασ 4/10</vt:lpstr>
      <vt:lpstr>4.5 βασικα χαρακτηριστικα τησ ελληνικησ οικονομιασ 5/10</vt:lpstr>
      <vt:lpstr>4.5 βασικα χαρακτηριστικα τησ ελληνικησ οικονομιασ 6/10</vt:lpstr>
      <vt:lpstr>4.5 βασικα χαρακτηριστικα τησ ελληνικησ οικονομιασ 7/10</vt:lpstr>
      <vt:lpstr>4.5 βασικα χαρακτηριστικα της ελληνικησ οικονομιασ 8/10</vt:lpstr>
      <vt:lpstr>4.5 βασικα χαρακτηριστικα της ελληνικησ οικονομιασ 9/10</vt:lpstr>
      <vt:lpstr>4.5 βασικα χαρακτηριστικα της ελληνικησ οικονομιασ 10/10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4ο- Η ΟΙΚΟΝΟΜΙΑ</dc:title>
  <dc:creator>user</dc:creator>
  <cp:lastModifiedBy>user</cp:lastModifiedBy>
  <cp:revision>2</cp:revision>
  <dcterms:created xsi:type="dcterms:W3CDTF">2025-01-04T18:31:40Z</dcterms:created>
  <dcterms:modified xsi:type="dcterms:W3CDTF">2025-01-04T18:32:09Z</dcterms:modified>
</cp:coreProperties>
</file>