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4" r:id="rId4"/>
    <p:sldId id="257" r:id="rId5"/>
    <p:sldId id="260" r:id="rId6"/>
    <p:sldId id="271" r:id="rId7"/>
    <p:sldId id="261" r:id="rId8"/>
    <p:sldId id="262" r:id="rId9"/>
    <p:sldId id="263" r:id="rId10"/>
    <p:sldId id="268" r:id="rId11"/>
    <p:sldId id="269" r:id="rId12"/>
    <p:sldId id="266" r:id="rId13"/>
    <p:sldId id="267" r:id="rId14"/>
    <p:sldId id="270"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21/1/2026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21/1/2026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21/1/2026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21/1/2026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21/1/2026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21/1/2026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21/1/2026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21/1/2026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21/1/2026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21/1/2026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21/1/2026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21/1/2026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Νέοι Χίπστερς έλεγχο νέο φορητό υπολογιστή και τις εφαρμογές επικοινωνία σε coworking χώρο για διάλειμμα, εξειδικευμένο αυτό προγραμματιστές ικανοποιημένοι με την ενημέρωση του λογισμικού σε ψηφιακό tablet συζητάμε ιδέες για techno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Νέοι Χίπστερς έλεγχο νέο φορητό υπολογιστή και τις εφαρμογές επικοινωνία σε coworking χώρο για διάλειμμα, εξειδικευμένο αυτό προγραμματιστές ικανοποιημένοι με την ενημέρωση του λογισμικού σε ψηφιακό tablet συζητάμε ιδέες για techno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Νέοι Χίπστερς έλεγχο νέο φορητό υπολογιστή και τις εφαρμογές επικοινωνία σε coworking χώρο για διάλειμμα, εξειδικευμένο αυτό προγραμματιστές ικανοποιημένοι με την ενημέρωση του λογισμικού σε ψηφιακό tablet συζητάμε ιδέες για techno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2" name="AutoShape 8" descr="Νέοι Χίπστερς έλεγχο νέο φορητό υπολογιστή και τις εφαρμογές επικοινωνία σε coworking χώρο για διάλειμμα, εξειδικευμένο αυτό προγραμματιστές ικανοποιημένοι με την ενημέρωση του λογισμικού σε ψηφιακό tablet συζητάμε ιδέες για technolo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4" name="AutoShape 10" descr="Κοντινό Πορτραίτο Μιας Όμορφης Ώριμης Γυναίκας — Φωτογραφία Αρχείο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5" name="Picture 11"/>
          <p:cNvPicPr>
            <a:picLocks noChangeAspect="1" noChangeArrowheads="1"/>
          </p:cNvPicPr>
          <p:nvPr/>
        </p:nvPicPr>
        <p:blipFill>
          <a:blip r:embed="rId2"/>
          <a:srcRect/>
          <a:stretch>
            <a:fillRect/>
          </a:stretch>
        </p:blipFill>
        <p:spPr bwMode="auto">
          <a:xfrm>
            <a:off x="1785918" y="1142984"/>
            <a:ext cx="4765667" cy="3714776"/>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357158" y="214290"/>
            <a:ext cx="2828925" cy="3228975"/>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5214942" y="357166"/>
            <a:ext cx="3657600" cy="2895600"/>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a:srcRect/>
          <a:stretch>
            <a:fillRect/>
          </a:stretch>
        </p:blipFill>
        <p:spPr bwMode="auto">
          <a:xfrm>
            <a:off x="357158" y="3714752"/>
            <a:ext cx="3652826" cy="285787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214282" y="928670"/>
            <a:ext cx="3364833" cy="3714776"/>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a:srcRect/>
          <a:stretch>
            <a:fillRect/>
          </a:stretch>
        </p:blipFill>
        <p:spPr bwMode="auto">
          <a:xfrm>
            <a:off x="6715140" y="142852"/>
            <a:ext cx="2288817" cy="3071834"/>
          </a:xfrm>
          <a:prstGeom prst="rect">
            <a:avLst/>
          </a:prstGeom>
          <a:noFill/>
          <a:ln w="9525">
            <a:noFill/>
            <a:miter lim="800000"/>
            <a:headEnd/>
            <a:tailEnd/>
          </a:ln>
          <a:effectLst/>
        </p:spPr>
      </p:pic>
      <p:pic>
        <p:nvPicPr>
          <p:cNvPr id="26628" name="Picture 4"/>
          <p:cNvPicPr>
            <a:picLocks noChangeAspect="1" noChangeArrowheads="1"/>
          </p:cNvPicPr>
          <p:nvPr/>
        </p:nvPicPr>
        <p:blipFill>
          <a:blip r:embed="rId4"/>
          <a:srcRect/>
          <a:stretch>
            <a:fillRect/>
          </a:stretch>
        </p:blipFill>
        <p:spPr bwMode="auto">
          <a:xfrm>
            <a:off x="4000496" y="714356"/>
            <a:ext cx="2150454" cy="3000396"/>
          </a:xfrm>
          <a:prstGeom prst="rect">
            <a:avLst/>
          </a:prstGeom>
          <a:noFill/>
          <a:ln w="9525">
            <a:noFill/>
            <a:miter lim="800000"/>
            <a:headEnd/>
            <a:tailEnd/>
          </a:ln>
          <a:effectLst/>
        </p:spPr>
      </p:pic>
      <p:pic>
        <p:nvPicPr>
          <p:cNvPr id="26629" name="Picture 5"/>
          <p:cNvPicPr>
            <a:picLocks noChangeAspect="1" noChangeArrowheads="1"/>
          </p:cNvPicPr>
          <p:nvPr/>
        </p:nvPicPr>
        <p:blipFill>
          <a:blip r:embed="rId5"/>
          <a:srcRect/>
          <a:stretch>
            <a:fillRect/>
          </a:stretch>
        </p:blipFill>
        <p:spPr bwMode="auto">
          <a:xfrm>
            <a:off x="6786578" y="3714752"/>
            <a:ext cx="1876427" cy="273037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396695" y="1617673"/>
            <a:ext cx="6675767" cy="345440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money-tourism.gr/wp-content/uploads/2019/12/BL-2.jpg"/>
          <p:cNvPicPr>
            <a:picLocks noChangeAspect="1" noChangeArrowheads="1"/>
          </p:cNvPicPr>
          <p:nvPr/>
        </p:nvPicPr>
        <p:blipFill>
          <a:blip r:embed="rId2"/>
          <a:srcRect/>
          <a:stretch>
            <a:fillRect/>
          </a:stretch>
        </p:blipFill>
        <p:spPr bwMode="auto">
          <a:xfrm>
            <a:off x="0" y="1000108"/>
            <a:ext cx="9056046" cy="464347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714480" y="486520"/>
            <a:ext cx="5429288" cy="614672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142976" y="857232"/>
            <a:ext cx="3524250" cy="248602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1071538" y="4000504"/>
            <a:ext cx="3876675" cy="2133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285720" y="785794"/>
            <a:ext cx="2516461" cy="3000396"/>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6286512" y="714356"/>
            <a:ext cx="2443168" cy="3454134"/>
          </a:xfrm>
          <a:prstGeom prst="rect">
            <a:avLst/>
          </a:prstGeom>
          <a:noFill/>
          <a:ln w="9525">
            <a:noFill/>
            <a:miter lim="800000"/>
            <a:headEnd/>
            <a:tailEnd/>
          </a:ln>
          <a:effectLst/>
        </p:spPr>
      </p:pic>
      <p:pic>
        <p:nvPicPr>
          <p:cNvPr id="21509" name="Picture 5"/>
          <p:cNvPicPr>
            <a:picLocks noChangeAspect="1" noChangeArrowheads="1"/>
          </p:cNvPicPr>
          <p:nvPr/>
        </p:nvPicPr>
        <p:blipFill>
          <a:blip r:embed="rId4"/>
          <a:srcRect/>
          <a:stretch>
            <a:fillRect/>
          </a:stretch>
        </p:blipFill>
        <p:spPr bwMode="auto">
          <a:xfrm>
            <a:off x="3428992" y="642918"/>
            <a:ext cx="2314574" cy="36154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857224" y="1071546"/>
            <a:ext cx="2500330" cy="2030785"/>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785786" y="3428999"/>
            <a:ext cx="2841137" cy="2428893"/>
          </a:xfrm>
          <a:prstGeom prst="rect">
            <a:avLst/>
          </a:prstGeom>
          <a:noFill/>
          <a:ln w="9525">
            <a:noFill/>
            <a:miter lim="800000"/>
            <a:headEnd/>
            <a:tailEnd/>
          </a:ln>
          <a:effectLst/>
        </p:spPr>
      </p:pic>
      <p:pic>
        <p:nvPicPr>
          <p:cNvPr id="5" name="Picture 2" descr="Portrait of sad and bored bearded man in gray t-shirt, leaning on palm and looking reluctant, standing over white background - Φωτογραφία, εικόνα"/>
          <p:cNvPicPr>
            <a:picLocks noChangeAspect="1" noChangeArrowheads="1"/>
          </p:cNvPicPr>
          <p:nvPr/>
        </p:nvPicPr>
        <p:blipFill>
          <a:blip r:embed="rId4"/>
          <a:srcRect/>
          <a:stretch>
            <a:fillRect/>
          </a:stretch>
        </p:blipFill>
        <p:spPr bwMode="auto">
          <a:xfrm>
            <a:off x="4143372" y="3429000"/>
            <a:ext cx="3641559" cy="2428892"/>
          </a:xfrm>
          <a:prstGeom prst="rect">
            <a:avLst/>
          </a:prstGeom>
          <a:noFill/>
        </p:spPr>
      </p:pic>
      <p:pic>
        <p:nvPicPr>
          <p:cNvPr id="6" name="Picture 2"/>
          <p:cNvPicPr>
            <a:picLocks noChangeAspect="1" noChangeArrowheads="1"/>
          </p:cNvPicPr>
          <p:nvPr/>
        </p:nvPicPr>
        <p:blipFill>
          <a:blip r:embed="rId5"/>
          <a:srcRect/>
          <a:stretch>
            <a:fillRect/>
          </a:stretch>
        </p:blipFill>
        <p:spPr bwMode="auto">
          <a:xfrm>
            <a:off x="5429256" y="642918"/>
            <a:ext cx="2357454" cy="244749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Image of satisfied smiling man in gray t-shirt, showing thumbs-up in approval, like something good, white background - Φωτογραφία, εικόνα"/>
          <p:cNvPicPr>
            <a:picLocks noChangeAspect="1" noChangeArrowheads="1"/>
          </p:cNvPicPr>
          <p:nvPr/>
        </p:nvPicPr>
        <p:blipFill>
          <a:blip r:embed="rId2" cstate="print"/>
          <a:srcRect/>
          <a:stretch>
            <a:fillRect/>
          </a:stretch>
        </p:blipFill>
        <p:spPr bwMode="auto">
          <a:xfrm>
            <a:off x="428596" y="285728"/>
            <a:ext cx="3643338" cy="2428892"/>
          </a:xfrm>
          <a:prstGeom prst="rect">
            <a:avLst/>
          </a:prstGeom>
          <a:noFill/>
        </p:spPr>
      </p:pic>
      <p:pic>
        <p:nvPicPr>
          <p:cNvPr id="7" name="Picture 1"/>
          <p:cNvPicPr>
            <a:picLocks noChangeAspect="1" noChangeArrowheads="1"/>
          </p:cNvPicPr>
          <p:nvPr/>
        </p:nvPicPr>
        <p:blipFill>
          <a:blip r:embed="rId3"/>
          <a:srcRect/>
          <a:stretch>
            <a:fillRect/>
          </a:stretch>
        </p:blipFill>
        <p:spPr bwMode="auto">
          <a:xfrm>
            <a:off x="5857884" y="357166"/>
            <a:ext cx="2571768" cy="2956595"/>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500034" y="2928934"/>
            <a:ext cx="3467100" cy="304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428596" y="428604"/>
            <a:ext cx="2771775" cy="3009900"/>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a:srcRect/>
          <a:stretch>
            <a:fillRect/>
          </a:stretch>
        </p:blipFill>
        <p:spPr bwMode="auto">
          <a:xfrm>
            <a:off x="4786314" y="428604"/>
            <a:ext cx="3152775" cy="3343275"/>
          </a:xfrm>
          <a:prstGeom prst="rect">
            <a:avLst/>
          </a:prstGeom>
          <a:noFill/>
          <a:ln w="9525">
            <a:noFill/>
            <a:miter lim="800000"/>
            <a:headEnd/>
            <a:tailEnd/>
          </a:ln>
          <a:effectLst/>
        </p:spPr>
      </p:pic>
      <p:pic>
        <p:nvPicPr>
          <p:cNvPr id="28676" name="Picture 4"/>
          <p:cNvPicPr>
            <a:picLocks noChangeAspect="1" noChangeArrowheads="1"/>
          </p:cNvPicPr>
          <p:nvPr/>
        </p:nvPicPr>
        <p:blipFill>
          <a:blip r:embed="rId4"/>
          <a:srcRect/>
          <a:stretch>
            <a:fillRect/>
          </a:stretch>
        </p:blipFill>
        <p:spPr bwMode="auto">
          <a:xfrm>
            <a:off x="785786" y="3971925"/>
            <a:ext cx="2457450" cy="2886075"/>
          </a:xfrm>
          <a:prstGeom prst="rect">
            <a:avLst/>
          </a:prstGeom>
          <a:noFill/>
          <a:ln w="9525">
            <a:noFill/>
            <a:miter lim="800000"/>
            <a:headEnd/>
            <a:tailEnd/>
          </a:ln>
          <a:effectLst/>
        </p:spPr>
      </p:pic>
      <p:pic>
        <p:nvPicPr>
          <p:cNvPr id="28677" name="Picture 5"/>
          <p:cNvPicPr>
            <a:picLocks noChangeAspect="1" noChangeArrowheads="1"/>
          </p:cNvPicPr>
          <p:nvPr/>
        </p:nvPicPr>
        <p:blipFill>
          <a:blip r:embed="rId5"/>
          <a:srcRect/>
          <a:stretch>
            <a:fillRect/>
          </a:stretch>
        </p:blipFill>
        <p:spPr bwMode="auto">
          <a:xfrm>
            <a:off x="5072066" y="4071942"/>
            <a:ext cx="2609850" cy="24193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500042"/>
            <a:ext cx="2880080" cy="228601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143636" y="500042"/>
            <a:ext cx="2917051" cy="2500330"/>
          </a:xfrm>
          <a:prstGeom prst="rect">
            <a:avLst/>
          </a:prstGeom>
          <a:noFill/>
          <a:ln w="9525">
            <a:noFill/>
            <a:miter lim="800000"/>
            <a:headEnd/>
            <a:tailEnd/>
          </a:ln>
          <a:effectLst/>
        </p:spPr>
      </p:pic>
      <p:pic>
        <p:nvPicPr>
          <p:cNvPr id="1029" name="Picture 5" descr="Mulher Com roupa preta e língua para fora com raiva em fundo amarelo |  Designi"/>
          <p:cNvPicPr>
            <a:picLocks noChangeAspect="1" noChangeArrowheads="1"/>
          </p:cNvPicPr>
          <p:nvPr/>
        </p:nvPicPr>
        <p:blipFill>
          <a:blip r:embed="rId4"/>
          <a:srcRect/>
          <a:stretch>
            <a:fillRect/>
          </a:stretch>
        </p:blipFill>
        <p:spPr bwMode="auto">
          <a:xfrm>
            <a:off x="142844" y="3786190"/>
            <a:ext cx="3321867" cy="2214578"/>
          </a:xfrm>
          <a:prstGeom prst="rect">
            <a:avLst/>
          </a:prstGeom>
          <a:noFill/>
        </p:spPr>
      </p:pic>
      <p:pic>
        <p:nvPicPr>
          <p:cNvPr id="1030" name="Picture 6"/>
          <p:cNvPicPr>
            <a:picLocks noChangeAspect="1" noChangeArrowheads="1"/>
          </p:cNvPicPr>
          <p:nvPr/>
        </p:nvPicPr>
        <p:blipFill>
          <a:blip r:embed="rId5"/>
          <a:srcRect/>
          <a:stretch>
            <a:fillRect/>
          </a:stretch>
        </p:blipFill>
        <p:spPr bwMode="auto">
          <a:xfrm>
            <a:off x="3357554" y="428604"/>
            <a:ext cx="2143140" cy="2301128"/>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a:srcRect/>
          <a:stretch>
            <a:fillRect/>
          </a:stretch>
        </p:blipFill>
        <p:spPr bwMode="auto">
          <a:xfrm>
            <a:off x="6000760" y="3643314"/>
            <a:ext cx="2725186" cy="2509603"/>
          </a:xfrm>
          <a:prstGeom prst="rect">
            <a:avLst/>
          </a:prstGeom>
          <a:noFill/>
          <a:ln w="9525">
            <a:noFill/>
            <a:miter lim="800000"/>
            <a:headEnd/>
            <a:tailEnd/>
          </a:ln>
          <a:effectLst/>
        </p:spPr>
      </p:pic>
      <p:pic>
        <p:nvPicPr>
          <p:cNvPr id="1032" name="Picture 8"/>
          <p:cNvPicPr>
            <a:picLocks noChangeAspect="1" noChangeArrowheads="1"/>
          </p:cNvPicPr>
          <p:nvPr/>
        </p:nvPicPr>
        <p:blipFill>
          <a:blip r:embed="rId7"/>
          <a:srcRect/>
          <a:stretch>
            <a:fillRect/>
          </a:stretch>
        </p:blipFill>
        <p:spPr bwMode="auto">
          <a:xfrm>
            <a:off x="3929058" y="3507192"/>
            <a:ext cx="1809753" cy="275740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000100" y="714356"/>
            <a:ext cx="2028825" cy="182880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3214678" y="857232"/>
            <a:ext cx="3209925" cy="194310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6858016" y="714356"/>
            <a:ext cx="1857375" cy="2371725"/>
          </a:xfrm>
          <a:prstGeom prst="rect">
            <a:avLst/>
          </a:prstGeom>
          <a:noFill/>
          <a:ln w="9525">
            <a:noFill/>
            <a:miter lim="800000"/>
            <a:headEnd/>
            <a:tailEnd/>
          </a:ln>
          <a:effectLst/>
        </p:spPr>
      </p:pic>
      <p:pic>
        <p:nvPicPr>
          <p:cNvPr id="19461" name="Picture 5"/>
          <p:cNvPicPr>
            <a:picLocks noChangeAspect="1" noChangeArrowheads="1"/>
          </p:cNvPicPr>
          <p:nvPr/>
        </p:nvPicPr>
        <p:blipFill>
          <a:blip r:embed="rId5"/>
          <a:srcRect/>
          <a:stretch>
            <a:fillRect/>
          </a:stretch>
        </p:blipFill>
        <p:spPr bwMode="auto">
          <a:xfrm>
            <a:off x="714348" y="3357562"/>
            <a:ext cx="2162802" cy="2357454"/>
          </a:xfrm>
          <a:prstGeom prst="rect">
            <a:avLst/>
          </a:prstGeom>
          <a:noFill/>
          <a:ln w="9525">
            <a:noFill/>
            <a:miter lim="800000"/>
            <a:headEnd/>
            <a:tailEnd/>
          </a:ln>
          <a:effectLst/>
        </p:spPr>
      </p:pic>
      <p:pic>
        <p:nvPicPr>
          <p:cNvPr id="19462" name="Picture 6"/>
          <p:cNvPicPr>
            <a:picLocks noChangeAspect="1" noChangeArrowheads="1"/>
          </p:cNvPicPr>
          <p:nvPr/>
        </p:nvPicPr>
        <p:blipFill>
          <a:blip r:embed="rId6"/>
          <a:srcRect/>
          <a:stretch>
            <a:fillRect/>
          </a:stretch>
        </p:blipFill>
        <p:spPr bwMode="auto">
          <a:xfrm>
            <a:off x="3857620" y="3571876"/>
            <a:ext cx="1796644" cy="200026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srcRect/>
          <a:stretch>
            <a:fillRect/>
          </a:stretch>
        </p:blipFill>
        <p:spPr bwMode="auto">
          <a:xfrm>
            <a:off x="214282" y="142852"/>
            <a:ext cx="2934060" cy="3286148"/>
          </a:xfrm>
          <a:prstGeom prst="rect">
            <a:avLst/>
          </a:prstGeom>
          <a:noFill/>
          <a:ln w="9525">
            <a:noFill/>
            <a:miter lim="800000"/>
            <a:headEnd/>
            <a:tailEnd/>
          </a:ln>
          <a:effectLst/>
        </p:spPr>
      </p:pic>
      <p:pic>
        <p:nvPicPr>
          <p:cNvPr id="20484" name="Picture 4"/>
          <p:cNvPicPr>
            <a:picLocks noChangeAspect="1" noChangeArrowheads="1"/>
          </p:cNvPicPr>
          <p:nvPr/>
        </p:nvPicPr>
        <p:blipFill>
          <a:blip r:embed="rId3"/>
          <a:srcRect/>
          <a:stretch>
            <a:fillRect/>
          </a:stretch>
        </p:blipFill>
        <p:spPr bwMode="auto">
          <a:xfrm>
            <a:off x="5929322" y="214290"/>
            <a:ext cx="2714625" cy="2667000"/>
          </a:xfrm>
          <a:prstGeom prst="rect">
            <a:avLst/>
          </a:prstGeom>
          <a:noFill/>
          <a:ln w="9525">
            <a:noFill/>
            <a:miter lim="800000"/>
            <a:headEnd/>
            <a:tailEnd/>
          </a:ln>
          <a:effectLst/>
        </p:spPr>
      </p:pic>
      <p:pic>
        <p:nvPicPr>
          <p:cNvPr id="20485" name="Picture 5"/>
          <p:cNvPicPr>
            <a:picLocks noChangeAspect="1" noChangeArrowheads="1"/>
          </p:cNvPicPr>
          <p:nvPr/>
        </p:nvPicPr>
        <p:blipFill>
          <a:blip r:embed="rId4"/>
          <a:srcRect/>
          <a:stretch>
            <a:fillRect/>
          </a:stretch>
        </p:blipFill>
        <p:spPr bwMode="auto">
          <a:xfrm>
            <a:off x="6072198" y="3143248"/>
            <a:ext cx="2352675" cy="3276600"/>
          </a:xfrm>
          <a:prstGeom prst="rect">
            <a:avLst/>
          </a:prstGeom>
          <a:noFill/>
          <a:ln w="9525">
            <a:noFill/>
            <a:miter lim="800000"/>
            <a:headEnd/>
            <a:tailEnd/>
          </a:ln>
          <a:effectLst/>
        </p:spPr>
      </p:pic>
      <p:pic>
        <p:nvPicPr>
          <p:cNvPr id="20486" name="Picture 6"/>
          <p:cNvPicPr>
            <a:picLocks noChangeAspect="1" noChangeArrowheads="1"/>
          </p:cNvPicPr>
          <p:nvPr/>
        </p:nvPicPr>
        <p:blipFill>
          <a:blip r:embed="rId5"/>
          <a:srcRect/>
          <a:stretch>
            <a:fillRect/>
          </a:stretch>
        </p:blipFill>
        <p:spPr bwMode="auto">
          <a:xfrm>
            <a:off x="3286116" y="214290"/>
            <a:ext cx="2368675" cy="2938459"/>
          </a:xfrm>
          <a:prstGeom prst="rect">
            <a:avLst/>
          </a:prstGeom>
          <a:noFill/>
          <a:ln w="9525">
            <a:noFill/>
            <a:miter lim="800000"/>
            <a:headEnd/>
            <a:tailEnd/>
          </a:ln>
          <a:effectLst/>
        </p:spPr>
      </p:pic>
      <p:pic>
        <p:nvPicPr>
          <p:cNvPr id="20487" name="Picture 7"/>
          <p:cNvPicPr>
            <a:picLocks noChangeAspect="1" noChangeArrowheads="1"/>
          </p:cNvPicPr>
          <p:nvPr/>
        </p:nvPicPr>
        <p:blipFill>
          <a:blip r:embed="rId6"/>
          <a:srcRect/>
          <a:stretch>
            <a:fillRect/>
          </a:stretch>
        </p:blipFill>
        <p:spPr bwMode="auto">
          <a:xfrm>
            <a:off x="3643306" y="3500438"/>
            <a:ext cx="2143125" cy="2867025"/>
          </a:xfrm>
          <a:prstGeom prst="rect">
            <a:avLst/>
          </a:prstGeom>
          <a:noFill/>
          <a:ln w="9525">
            <a:noFill/>
            <a:miter lim="800000"/>
            <a:headEnd/>
            <a:tailEnd/>
          </a:ln>
          <a:effectLst/>
        </p:spPr>
      </p:pic>
      <p:pic>
        <p:nvPicPr>
          <p:cNvPr id="20488" name="Picture 8"/>
          <p:cNvPicPr>
            <a:picLocks noChangeAspect="1" noChangeArrowheads="1"/>
          </p:cNvPicPr>
          <p:nvPr/>
        </p:nvPicPr>
        <p:blipFill>
          <a:blip r:embed="rId7"/>
          <a:srcRect/>
          <a:stretch>
            <a:fillRect/>
          </a:stretch>
        </p:blipFill>
        <p:spPr bwMode="auto">
          <a:xfrm>
            <a:off x="785785" y="3857628"/>
            <a:ext cx="2013871" cy="228601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0</Words>
  <PresentationFormat>Προβολή στην οθόνη (4:3)</PresentationFormat>
  <Paragraphs>0</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Kotsak-i5</dc:creator>
  <cp:lastModifiedBy>Kotsak-i5</cp:lastModifiedBy>
  <cp:revision>21</cp:revision>
  <dcterms:created xsi:type="dcterms:W3CDTF">2026-01-21T17:26:54Z</dcterms:created>
  <dcterms:modified xsi:type="dcterms:W3CDTF">2026-01-21T19:41:01Z</dcterms:modified>
</cp:coreProperties>
</file>