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5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2" r:id="rId20"/>
    <p:sldId id="274" r:id="rId21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49" d="100"/>
          <a:sy n="49" d="100"/>
        </p:scale>
        <p:origin x="72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E1EEA-25FB-42DB-8FA8-71AB9D8366D6}" type="datetimeFigureOut">
              <a:rPr lang="el-GR" smtClean="0"/>
              <a:t>24/10/2022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E209-65C1-41BC-9B23-9A35612D89C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76095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E1EEA-25FB-42DB-8FA8-71AB9D8366D6}" type="datetimeFigureOut">
              <a:rPr lang="el-GR" smtClean="0"/>
              <a:t>24/10/2022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E209-65C1-41BC-9B23-9A35612D89C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38076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E1EEA-25FB-42DB-8FA8-71AB9D8366D6}" type="datetimeFigureOut">
              <a:rPr lang="el-GR" smtClean="0"/>
              <a:t>24/10/2022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E209-65C1-41BC-9B23-9A35612D89C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44251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E1EEA-25FB-42DB-8FA8-71AB9D8366D6}" type="datetimeFigureOut">
              <a:rPr lang="el-GR" smtClean="0"/>
              <a:t>24/10/2022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E209-65C1-41BC-9B23-9A35612D89C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52689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E1EEA-25FB-42DB-8FA8-71AB9D8366D6}" type="datetimeFigureOut">
              <a:rPr lang="el-GR" smtClean="0"/>
              <a:t>24/10/2022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E209-65C1-41BC-9B23-9A35612D89C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6840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E1EEA-25FB-42DB-8FA8-71AB9D8366D6}" type="datetimeFigureOut">
              <a:rPr lang="el-GR" smtClean="0"/>
              <a:t>24/10/2022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E209-65C1-41BC-9B23-9A35612D89C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05327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E1EEA-25FB-42DB-8FA8-71AB9D8366D6}" type="datetimeFigureOut">
              <a:rPr lang="el-GR" smtClean="0"/>
              <a:t>24/10/2022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E209-65C1-41BC-9B23-9A35612D89C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58957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E1EEA-25FB-42DB-8FA8-71AB9D8366D6}" type="datetimeFigureOut">
              <a:rPr lang="el-GR" smtClean="0"/>
              <a:t>24/10/2022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E209-65C1-41BC-9B23-9A35612D89C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04285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E1EEA-25FB-42DB-8FA8-71AB9D8366D6}" type="datetimeFigureOut">
              <a:rPr lang="el-GR" smtClean="0"/>
              <a:t>24/10/2022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E209-65C1-41BC-9B23-9A35612D89C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9278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E1EEA-25FB-42DB-8FA8-71AB9D8366D6}" type="datetimeFigureOut">
              <a:rPr lang="el-GR" smtClean="0"/>
              <a:t>24/10/2022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E209-65C1-41BC-9B23-9A35612D89C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44565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E1EEA-25FB-42DB-8FA8-71AB9D8366D6}" type="datetimeFigureOut">
              <a:rPr lang="el-GR" smtClean="0"/>
              <a:t>24/10/2022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E209-65C1-41BC-9B23-9A35612D89C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69427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E1EEA-25FB-42DB-8FA8-71AB9D8366D6}" type="datetimeFigureOut">
              <a:rPr lang="el-GR" smtClean="0"/>
              <a:t>24/10/2022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AE209-65C1-41BC-9B23-9A35612D89C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34222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Εικόνα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19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33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74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383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404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66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69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39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91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35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08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93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270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83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12166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31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976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83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85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42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9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63407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Ευρεία οθόνη</PresentationFormat>
  <Paragraphs>0</Paragraphs>
  <Slides>20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ΛΑΖΑΡΟΣ ΑΣΜΗΣ</dc:creator>
  <cp:lastModifiedBy>ΛΑΖΑΡΟΣ ΑΣΜΗΣ</cp:lastModifiedBy>
  <cp:revision>1</cp:revision>
  <dcterms:created xsi:type="dcterms:W3CDTF">2022-10-24T08:51:16Z</dcterms:created>
  <dcterms:modified xsi:type="dcterms:W3CDTF">2022-10-24T08:51:32Z</dcterms:modified>
</cp:coreProperties>
</file>