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B6E2-3E25-4125-A2AF-A1E7122A7F03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CD5E-AF3B-4A0A-A954-F9E5B5B144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85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B6E2-3E25-4125-A2AF-A1E7122A7F03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CD5E-AF3B-4A0A-A954-F9E5B5B144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21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B6E2-3E25-4125-A2AF-A1E7122A7F03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CD5E-AF3B-4A0A-A954-F9E5B5B144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220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B6E2-3E25-4125-A2AF-A1E7122A7F03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CD5E-AF3B-4A0A-A954-F9E5B5B144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748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B6E2-3E25-4125-A2AF-A1E7122A7F03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CD5E-AF3B-4A0A-A954-F9E5B5B144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512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B6E2-3E25-4125-A2AF-A1E7122A7F03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CD5E-AF3B-4A0A-A954-F9E5B5B144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158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B6E2-3E25-4125-A2AF-A1E7122A7F03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CD5E-AF3B-4A0A-A954-F9E5B5B144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071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B6E2-3E25-4125-A2AF-A1E7122A7F03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CD5E-AF3B-4A0A-A954-F9E5B5B144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349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B6E2-3E25-4125-A2AF-A1E7122A7F03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CD5E-AF3B-4A0A-A954-F9E5B5B144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102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B6E2-3E25-4125-A2AF-A1E7122A7F03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CD5E-AF3B-4A0A-A954-F9E5B5B144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313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B6E2-3E25-4125-A2AF-A1E7122A7F03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CD5E-AF3B-4A0A-A954-F9E5B5B144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126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B6E2-3E25-4125-A2AF-A1E7122A7F03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ACD5E-AF3B-4A0A-A954-F9E5B5B144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97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" y="0"/>
            <a:ext cx="12164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0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" y="0"/>
            <a:ext cx="12141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6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" y="0"/>
            <a:ext cx="12159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7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33"/>
            <a:ext cx="12192000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8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" y="0"/>
            <a:ext cx="12164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7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0"/>
            <a:ext cx="1213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0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08"/>
            <a:ext cx="12192000" cy="69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7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1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8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" y="0"/>
            <a:ext cx="12088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2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" y="0"/>
            <a:ext cx="12096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2007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</cp:revision>
  <dcterms:created xsi:type="dcterms:W3CDTF">2022-11-13T18:29:47Z</dcterms:created>
  <dcterms:modified xsi:type="dcterms:W3CDTF">2022-11-13T18:30:14Z</dcterms:modified>
</cp:coreProperties>
</file>