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90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66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03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592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34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27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32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284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072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13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993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203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90AF-A632-4C0E-9B08-011EAAFF9A21}" type="datetimeFigureOut">
              <a:rPr lang="el-GR" smtClean="0"/>
              <a:t>21/9/2022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B1645-1887-46F3-8E2A-D9B4769DA2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01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"/>
            <a:ext cx="12192000" cy="68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399" cy="6858000"/>
          </a:xfrm>
        </p:spPr>
      </p:pic>
    </p:spTree>
    <p:extLst>
      <p:ext uri="{BB962C8B-B14F-4D97-AF65-F5344CB8AC3E}">
        <p14:creationId xmlns:p14="http://schemas.microsoft.com/office/powerpoint/2010/main" val="346219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672"/>
          </a:xfrm>
        </p:spPr>
      </p:pic>
    </p:spTree>
    <p:extLst>
      <p:ext uri="{BB962C8B-B14F-4D97-AF65-F5344CB8AC3E}">
        <p14:creationId xmlns:p14="http://schemas.microsoft.com/office/powerpoint/2010/main" val="228968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960" cy="6858000"/>
          </a:xfrm>
        </p:spPr>
      </p:pic>
    </p:spTree>
    <p:extLst>
      <p:ext uri="{BB962C8B-B14F-4D97-AF65-F5344CB8AC3E}">
        <p14:creationId xmlns:p14="http://schemas.microsoft.com/office/powerpoint/2010/main" val="206340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  <p:extLst>
      <p:ext uri="{BB962C8B-B14F-4D97-AF65-F5344CB8AC3E}">
        <p14:creationId xmlns:p14="http://schemas.microsoft.com/office/powerpoint/2010/main" val="2109282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454" cy="6858000"/>
          </a:xfrm>
        </p:spPr>
      </p:pic>
    </p:spTree>
    <p:extLst>
      <p:ext uri="{BB962C8B-B14F-4D97-AF65-F5344CB8AC3E}">
        <p14:creationId xmlns:p14="http://schemas.microsoft.com/office/powerpoint/2010/main" val="186279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8644" cy="6858000"/>
          </a:xfrm>
        </p:spPr>
      </p:pic>
    </p:spTree>
    <p:extLst>
      <p:ext uri="{BB962C8B-B14F-4D97-AF65-F5344CB8AC3E}">
        <p14:creationId xmlns:p14="http://schemas.microsoft.com/office/powerpoint/2010/main" val="76158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022"/>
            <a:ext cx="12192000" cy="6760674"/>
          </a:xfrm>
        </p:spPr>
      </p:pic>
    </p:spTree>
    <p:extLst>
      <p:ext uri="{BB962C8B-B14F-4D97-AF65-F5344CB8AC3E}">
        <p14:creationId xmlns:p14="http://schemas.microsoft.com/office/powerpoint/2010/main" val="221960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640046" cy="7048500"/>
          </a:xfrm>
        </p:spPr>
      </p:pic>
    </p:spTree>
    <p:extLst>
      <p:ext uri="{BB962C8B-B14F-4D97-AF65-F5344CB8AC3E}">
        <p14:creationId xmlns:p14="http://schemas.microsoft.com/office/powerpoint/2010/main" val="219635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6893"/>
          </a:xfrm>
        </p:spPr>
      </p:pic>
    </p:spTree>
    <p:extLst>
      <p:ext uri="{BB962C8B-B14F-4D97-AF65-F5344CB8AC3E}">
        <p14:creationId xmlns:p14="http://schemas.microsoft.com/office/powerpoint/2010/main" val="163777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164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383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57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982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  <p:extLst>
      <p:ext uri="{BB962C8B-B14F-4D97-AF65-F5344CB8AC3E}">
        <p14:creationId xmlns:p14="http://schemas.microsoft.com/office/powerpoint/2010/main" val="408547917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Ευρεία οθόνη</PresentationFormat>
  <Paragraphs>0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ΛΑΖΑΡΟΣ ΑΣΜΗΣ</dc:creator>
  <cp:lastModifiedBy>ΛΑΖΑΡΟΣ ΑΣΜΗΣ</cp:lastModifiedBy>
  <cp:revision>4</cp:revision>
  <dcterms:created xsi:type="dcterms:W3CDTF">2022-09-21T05:48:40Z</dcterms:created>
  <dcterms:modified xsi:type="dcterms:W3CDTF">2022-09-21T07:34:28Z</dcterms:modified>
</cp:coreProperties>
</file>