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4ECDD55-529A-F092-5E78-123C86D905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8C25267-86BC-99F6-CAAD-B0709ABD0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7364394-A483-4387-299E-8DE4219F3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73E0514-26E0-CEC5-0826-0B91B7245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237EB0-0EF6-32D9-C77E-C6BB573F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671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671F1C-35BF-CF88-2271-CC214D3F7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20DAAEE-2F8E-7955-84DB-12531CB03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DA1D02-6A4C-9233-C31F-75CBB742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31CAEEA-737D-2FE2-C3CF-9922D9F0C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3E6547C-4524-AE0C-130C-F03768EF3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8471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56AD02E-3F13-D46D-5DF2-7B52A262F9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1FED0F66-A0CB-6790-CEFF-9FCB22C8D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F9FBF0C-5634-FA7E-F14A-A3EDA7F63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056BDE8-7DCE-E340-FC15-BDB28623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FA31143-5963-8D08-BE28-FEF6917F4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164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DC8249-E9A2-8457-41E6-244FA92EA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1DE6918-DBBB-D176-BFD5-448B36BEF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38F3750-0B4F-DFF4-0AF2-C20134075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FCF0355-7BB9-FD12-92D1-13DE4A99B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0FEFF84-3715-B148-CAF8-CA8FE65B8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663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0EA7BD0-ED46-8905-1209-E23F571D2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E868C08-B470-7B23-27C1-3D18E53499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21989F-CD96-4561-4039-43DB613F9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4CB4EFD-3637-97DF-22A4-7F9B49234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214C0A0-2FBA-33F3-C794-07C42937F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161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D76989-C388-8E09-A2FF-68CCB1D74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C9BF44-3265-7E75-7244-3D1681F8A1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95C018A-33A5-1AA4-F6F9-0DADE3DEF0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D6CCE6B-A172-9385-9DA4-3BD0AB642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E264A10-DD7D-0196-3B6C-99E257C9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94A5211-4B0E-42E0-8E39-557F8F9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585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E5EE1F-8A21-17F4-43B8-CDD86EB4E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61A78D8-E9A1-F8B9-D197-E277B1320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6705EE7-DCC5-2A9F-4B42-E70C73B57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FE76F75-17B8-D67E-A588-C5A0A24FB4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D427976-CF20-C0FE-2879-42149AB73A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04A0C94-9E24-2DF8-CBA6-F6F90454B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0F00E7F-D631-F96A-788C-CC0A812B5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8C1BB1D-8D37-3745-74A1-A7592F540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9782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5ED162-FBD3-BC5E-65ED-BBE52413A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3F24041-1B0B-AEE9-D90C-54C7843B5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50E2573-A05D-5F0D-CEB7-59F4E86F2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73CEBE7-940C-9144-1FFA-7089FC05E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8565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67D2D2C-2A21-723E-2EA7-754C93776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1A7B865C-CA88-76A8-D479-5C13798DF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8963F51-AE66-BFB5-E2DD-32C0E22F5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12681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330CAE-6F70-2DDD-C176-6F5F35545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C6EAE90-0BE6-803C-49FD-257807BC2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9FF92A1-4499-E1C5-3012-1ED1F2B50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B53A972-BD78-2170-A857-1627B3489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7CF08DB-22E7-2275-E37C-435C43B4E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2D49804D-0558-CBDB-A3AF-4CBEDBBC7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554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8609C55-F3AE-FF66-2291-EFD303894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6E2EB81-FC8B-A3D3-BEC0-544E4BF31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0E08214-9273-77DF-8152-757F5BE08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278744F-D492-FD6B-BD64-71903D9A1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9BBDADA-6D32-BAE2-30CA-D17D0B833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D9B9A3A-5200-FFCD-A285-CD835519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563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86890DF-F109-AE50-2CAF-7C22B7A15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A907C03-F243-AA05-DA37-26D7EC1B88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2DAE285-FABF-F88F-F34B-E0759E3C43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C52ED-67BB-4530-BE92-E0BE2794B263}" type="datetimeFigureOut">
              <a:rPr lang="el-GR" smtClean="0"/>
              <a:t>16/11/2024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DBB4C7E-3DFD-A311-05CD-3650153CF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B3FD58B-5A45-952E-7331-A6E0C88BE5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8C0ED-7980-4479-B7A8-D53CF0CE8A6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656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65BC60E-206C-B6E7-88D4-CD566DF381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Τα σημεία στίξης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6D16DA2-3288-E68F-FDC4-1A212B8BA8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Μάθε να χρησιμοποιείς σωστά τα σημεία στίξης</a:t>
            </a:r>
          </a:p>
        </p:txBody>
      </p:sp>
    </p:spTree>
    <p:extLst>
      <p:ext uri="{BB962C8B-B14F-4D97-AF65-F5344CB8AC3E}">
        <p14:creationId xmlns:p14="http://schemas.microsoft.com/office/powerpoint/2010/main" val="79870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F17F6E5B-E1AF-822C-E46C-326DA15E1C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15" y="-185221"/>
            <a:ext cx="9411300" cy="6661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00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CF31281B-C557-4DA2-6468-5FBDD15C3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862" y="1524000"/>
            <a:ext cx="677227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710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B9ECB6AF-C1AE-9215-29D4-2FB44A5818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462" y="367645"/>
            <a:ext cx="4696458" cy="641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99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FE469C6D-A7E3-5DF2-CBE7-462800854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751" y="169682"/>
            <a:ext cx="6721312" cy="6586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50422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Ευρεία οθόνη</PresentationFormat>
  <Paragraphs>2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Τα σημεία στίξης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ΑΣΠΑΣΙΑ ΠΑΝΤΕΛΑΚΗ</dc:creator>
  <cp:lastModifiedBy>ΑΣΠΑΣΙΑ ΠΑΝΤΕΛΑΚΗ</cp:lastModifiedBy>
  <cp:revision>1</cp:revision>
  <dcterms:created xsi:type="dcterms:W3CDTF">2024-11-16T19:21:07Z</dcterms:created>
  <dcterms:modified xsi:type="dcterms:W3CDTF">2024-11-16T19:21:10Z</dcterms:modified>
</cp:coreProperties>
</file>