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54" d="100"/>
          <a:sy n="154" d="100"/>
        </p:scale>
        <p:origin x="150" y="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F72698B-DD35-4B4C-8094-C0C5BC302D36}" type="datetimeFigureOut">
              <a:rPr lang="el-GR" smtClean="0"/>
              <a:pPr/>
              <a:t>2/6/2025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D5DF64-A077-4B8B-B046-384BC0E9C5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698B-DD35-4B4C-8094-C0C5BC302D36}" type="datetimeFigureOut">
              <a:rPr lang="el-GR" smtClean="0"/>
              <a:pPr/>
              <a:t>2/6/2025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DF64-A077-4B8B-B046-384BC0E9C5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F72698B-DD35-4B4C-8094-C0C5BC302D36}" type="datetimeFigureOut">
              <a:rPr lang="el-GR" smtClean="0"/>
              <a:pPr/>
              <a:t>2/6/2025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D5DF64-A077-4B8B-B046-384BC0E9C5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698B-DD35-4B4C-8094-C0C5BC302D36}" type="datetimeFigureOut">
              <a:rPr lang="el-GR" smtClean="0"/>
              <a:pPr/>
              <a:t>2/6/2025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D5DF64-A077-4B8B-B046-384BC0E9C5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698B-DD35-4B4C-8094-C0C5BC302D36}" type="datetimeFigureOut">
              <a:rPr lang="el-GR" smtClean="0"/>
              <a:pPr/>
              <a:t>2/6/2025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D5DF64-A077-4B8B-B046-384BC0E9C5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72698B-DD35-4B4C-8094-C0C5BC302D36}" type="datetimeFigureOut">
              <a:rPr lang="el-GR" smtClean="0"/>
              <a:pPr/>
              <a:t>2/6/2025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D5DF64-A077-4B8B-B046-384BC0E9C5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72698B-DD35-4B4C-8094-C0C5BC302D36}" type="datetimeFigureOut">
              <a:rPr lang="el-GR" smtClean="0"/>
              <a:pPr/>
              <a:t>2/6/2025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D5DF64-A077-4B8B-B046-384BC0E9C5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698B-DD35-4B4C-8094-C0C5BC302D36}" type="datetimeFigureOut">
              <a:rPr lang="el-GR" smtClean="0"/>
              <a:pPr/>
              <a:t>2/6/2025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D5DF64-A077-4B8B-B046-384BC0E9C5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698B-DD35-4B4C-8094-C0C5BC302D36}" type="datetimeFigureOut">
              <a:rPr lang="el-GR" smtClean="0"/>
              <a:pPr/>
              <a:t>2/6/2025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D5DF64-A077-4B8B-B046-384BC0E9C5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698B-DD35-4B4C-8094-C0C5BC302D36}" type="datetimeFigureOut">
              <a:rPr lang="el-GR" smtClean="0"/>
              <a:pPr/>
              <a:t>2/6/2025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D5DF64-A077-4B8B-B046-384BC0E9C5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F72698B-DD35-4B4C-8094-C0C5BC302D36}" type="datetimeFigureOut">
              <a:rPr lang="el-GR" smtClean="0"/>
              <a:pPr/>
              <a:t>2/6/2025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D5DF64-A077-4B8B-B046-384BC0E9C5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72698B-DD35-4B4C-8094-C0C5BC302D36}" type="datetimeFigureOut">
              <a:rPr lang="el-GR" smtClean="0"/>
              <a:pPr/>
              <a:t>2/6/2025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D5DF64-A077-4B8B-B046-384BC0E9C5F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&#925;&#949;&#769;&#945;%20&#949;&#947;&#947;&#961;&#945;&#966;&#951;&#769;.m4a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&#925;&#949;&#769;&#945;%20&#949;&#947;&#947;&#961;&#945;&#966;&#951;&#769;%20(1).m4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&#925;&#949;&#769;&#945;%20&#949;&#947;&#947;&#961;&#945;&#966;&#951;&#769;%202.m4a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&#925;&#949;&#769;&#945;%20&#949;&#947;&#947;&#961;&#945;&#966;&#951;&#769;%203.m4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&#925;&#949;&#769;&#945;%20&#949;&#947;&#947;&#961;&#945;&#966;&#951;&#769;%202%20(1).m4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500174"/>
            <a:ext cx="65071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Νέα εγγραφή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Άυλη Πολιτιστική Κληρονομιά</a:t>
            </a:r>
            <a:endParaRPr lang="el-GR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7480" y="1600200"/>
            <a:ext cx="796398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Νέα εγγραφή (1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14546" y="3286124"/>
            <a:ext cx="304800" cy="304800"/>
          </a:xfrm>
          <a:prstGeom prst="rect">
            <a:avLst/>
          </a:prstGeom>
        </p:spPr>
      </p:pic>
      <p:pic>
        <p:nvPicPr>
          <p:cNvPr id="6" name="Νέα εγγραφή (1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Νέα εγγραφή (1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Άυλη Πολιτιστική Κληρονομιά</a:t>
            </a:r>
            <a:endParaRPr lang="el-GR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2775" y="1704193"/>
            <a:ext cx="8153400" cy="428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Νέα εγγραφή 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5984" y="3143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Άυλη Πολιτιστική Κληρονομιά</a:t>
            </a:r>
            <a:endParaRPr lang="el-GR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2775" y="1710943"/>
            <a:ext cx="8153400" cy="42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Νέα εγγραφή 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Νέα εγγραφή 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Άυλη Πολιτιστική Κληρονομιά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endParaRPr lang="el-GR" dirty="0" smtClean="0"/>
          </a:p>
          <a:p>
            <a:pPr algn="ctr"/>
            <a:r>
              <a:rPr lang="el-GR" dirty="0" smtClean="0"/>
              <a:t>Σας ευχαριστούμε πολύ!!!</a:t>
            </a:r>
          </a:p>
          <a:p>
            <a:pPr algn="ctr"/>
            <a:r>
              <a:rPr lang="el-GR" dirty="0" err="1" smtClean="0"/>
              <a:t>Ε΄τάξη</a:t>
            </a:r>
            <a:r>
              <a:rPr lang="el-GR" dirty="0" smtClean="0"/>
              <a:t> </a:t>
            </a:r>
          </a:p>
          <a:p>
            <a:pPr algn="ctr"/>
            <a:r>
              <a:rPr lang="el-GR" dirty="0" smtClean="0"/>
              <a:t>Εργαστήριο Δεξιοτήτων</a:t>
            </a:r>
          </a:p>
          <a:p>
            <a:endParaRPr lang="el-GR" dirty="0"/>
          </a:p>
        </p:txBody>
      </p:sp>
      <p:pic>
        <p:nvPicPr>
          <p:cNvPr id="5" name="Νέα εγγραφή 2 (1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29124" y="3714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</TotalTime>
  <Words>22</Words>
  <Application>Microsoft Office PowerPoint</Application>
  <PresentationFormat>Προβολή στην οθόνη (4:3)</PresentationFormat>
  <Paragraphs>9</Paragraphs>
  <Slides>5</Slides>
  <Notes>0</Notes>
  <HiddenSlides>0</HiddenSlides>
  <MMClips>8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Διάμεσος</vt:lpstr>
      <vt:lpstr>  </vt:lpstr>
      <vt:lpstr>Άυλη Πολιτιστική Κληρονομιά</vt:lpstr>
      <vt:lpstr>Άυλη Πολιτιστική Κληρονομιά</vt:lpstr>
      <vt:lpstr>Άυλη Πολιτιστική Κληρονομιά</vt:lpstr>
      <vt:lpstr>Άυλη Πολιτιστική Κληρονομιά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User</cp:lastModifiedBy>
  <cp:revision>16</cp:revision>
  <dcterms:created xsi:type="dcterms:W3CDTF">2025-05-26T16:50:37Z</dcterms:created>
  <dcterms:modified xsi:type="dcterms:W3CDTF">2025-06-02T19:38:03Z</dcterms:modified>
</cp:coreProperties>
</file>