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B54159-FC0D-4CFB-9BE3-B51596FD4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9F535EB-39A5-425A-8559-41181A8AE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75270B3-F8A7-4937-A816-A70446FD3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076E-CCD1-480F-9EFF-B056444F5C7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E9156B7-C47C-45B4-BA31-5A9F93650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FD2810F-C5B0-421B-97D0-27795C44E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BD9A-81BC-47F8-9B89-96FDB0FAD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2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C294B9-F0C5-41FA-8F08-D4A98E46D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DC7A984-D8A3-4CE4-86F4-3D889DCFE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5BA1DDD-CDDA-410F-8C5E-4FEFD1CEC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076E-CCD1-480F-9EFF-B056444F5C7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B3DC424-75B1-4329-AD8D-58F6EE1EC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19E2FE7-0366-4973-82DA-B821E36A3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BD9A-81BC-47F8-9B89-96FDB0FAD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38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3DCC1066-E03F-4E68-96FC-C758BF71D3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28BB73E-EB10-46EE-8F03-9B2F30302B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40B80C9-973C-479F-B6DD-B76E5CDCD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076E-CCD1-480F-9EFF-B056444F5C7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F2805D7-8A88-420B-AA52-450D9DD97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D96BD79-D4F4-45FC-86D3-BF613C626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BD9A-81BC-47F8-9B89-96FDB0FAD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82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36A40F-E1D1-4980-B019-1A27D6601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DA2410E-3C5F-4C10-B8CE-59DBD3E27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EC1B008-1F86-44BC-8622-9E5E5D157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076E-CCD1-480F-9EFF-B056444F5C7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79E7AD6-0C8D-4847-AA46-BBBA4AA5F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AEFF604-C419-4D8A-BC2D-63A3EFBB2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BD9A-81BC-47F8-9B89-96FDB0FAD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67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FC349D7-D908-4C95-87D9-9BD90EC7D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EA53310-0D49-43AC-9631-82407948C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B2D823A-E59C-4B00-878D-D3D61D949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076E-CCD1-480F-9EFF-B056444F5C7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BBF28A1-527A-4423-A33C-2D550BFBB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D2B447D-949E-4943-AA9D-F133FE664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BD9A-81BC-47F8-9B89-96FDB0FAD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05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9833C5A-C5BA-4B79-B77B-EB090A43C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47A8E4A-6492-4549-B249-99AB2C26B2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CCF0F59-7549-48CA-A942-FF80A476BF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4A05892-7D8E-40E8-8EB4-CDACD2A18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076E-CCD1-480F-9EFF-B056444F5C7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2BB591F-F1A2-41B6-8BD1-206F53DA8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0DDEA85-0B15-4C9A-A3AB-3DE55FC09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BD9A-81BC-47F8-9B89-96FDB0FAD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02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0396B3-ED55-44A4-82AB-76F7737A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AE87A16-D40A-4A30-8D15-0393DA1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F88E2B1-FEA8-4EF7-BBDF-2C476859C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68D2A85-2B43-40F3-A341-C66F538B2D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446FD5F-CAB6-4919-966A-B48D5DEC19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3251533E-6771-4D07-9182-46043889A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076E-CCD1-480F-9EFF-B056444F5C7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8CF52E51-7AD4-49B0-AF8A-B6154424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B94F499-238F-40B4-87B7-A35C71146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BD9A-81BC-47F8-9B89-96FDB0FAD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278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A7F526-B68C-47FF-8BBC-9CF0CFFD0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03AEB4FA-6F01-4DEF-A1BA-B7B14EC54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076E-CCD1-480F-9EFF-B056444F5C7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DE9F1D6-DD8B-4CD8-B299-7D0068486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78EE443-478C-4651-8341-58D80B87B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BD9A-81BC-47F8-9B89-96FDB0FAD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04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57CA7357-DD98-4B5D-865F-D8BC58ACF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076E-CCD1-480F-9EFF-B056444F5C7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10551AB-B5D1-48CC-B8F0-D4C67C794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7771B28-A0CB-44F2-BE52-503B2AD9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BD9A-81BC-47F8-9B89-96FDB0FAD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19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3B5111-132D-4A3F-BEA7-F4F80832C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2097D2-729E-4CB0-954C-36726FE59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1CDE948-F0F8-4580-B45F-521CE59A9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DA6E681-2FC1-4FC8-A76D-567F93188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076E-CCD1-480F-9EFF-B056444F5C7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76BF6C7-FADD-47AA-9567-A357C3397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5B638AB-A151-4CFB-AC78-0B1E5B34A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BD9A-81BC-47F8-9B89-96FDB0FAD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23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560E313-CF88-4F9E-AFE0-055665F33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E836F3A-5193-456F-8D8A-1E4E356566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782BAEF-D774-48A3-BFDC-0B02BDD2D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C3E4CDC-DC48-40A6-8B4C-8EE50E764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076E-CCD1-480F-9EFF-B056444F5C7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008967D-D8F1-417F-A423-8E260D467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9CAC141-F3EC-4586-BA54-EAF07F25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BD9A-81BC-47F8-9B89-96FDB0FAD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78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19FD07B-16EB-45DB-BCA2-C23120195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7672EA0-E87D-4180-A12A-AF8EBFFBB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EDA7E1F-6718-4164-92E7-4BB5F1A070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8076E-CCD1-480F-9EFF-B056444F5C7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E27E79-4B1C-4378-B234-84FDA6A5D3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D25522A-FD7E-4F04-8CB0-DC9F777AB2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4BD9A-81BC-47F8-9B89-96FDB0FAD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59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Εικόνα 7">
            <a:extLst>
              <a:ext uri="{FF2B5EF4-FFF2-40B4-BE49-F238E27FC236}">
                <a16:creationId xmlns:a16="http://schemas.microsoft.com/office/drawing/2014/main" id="{2CF9C71E-19F9-42F3-9DE6-CC014E9AFB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12"/>
          <a:stretch/>
        </p:blipFill>
        <p:spPr>
          <a:xfrm>
            <a:off x="0" y="26692"/>
            <a:ext cx="12191999" cy="6831308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B024DCA2-8C11-4DF1-AC6F-3C94CC23E4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83212"/>
            <a:ext cx="9144000" cy="239151"/>
          </a:xfrm>
        </p:spPr>
        <p:txBody>
          <a:bodyPr>
            <a:normAutofit fontScale="90000"/>
          </a:bodyPr>
          <a:lstStyle/>
          <a:p>
            <a:r>
              <a:rPr lang="en-US" sz="80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Environment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00085D8-7F67-412B-A147-1569C9EB67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3495" y="6115929"/>
            <a:ext cx="9144000" cy="742071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How can we protect it?</a:t>
            </a:r>
          </a:p>
        </p:txBody>
      </p:sp>
    </p:spTree>
    <p:extLst>
      <p:ext uri="{BB962C8B-B14F-4D97-AF65-F5344CB8AC3E}">
        <p14:creationId xmlns:p14="http://schemas.microsoft.com/office/powerpoint/2010/main" val="3081970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22E2BD2-9EFE-4633-8B24-8F8C07DC8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621" y="365125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THE 3 Rs: </a:t>
            </a:r>
            <a:r>
              <a:rPr lang="en-US" b="1" dirty="0">
                <a:solidFill>
                  <a:srgbClr val="CC0000"/>
                </a:solidFill>
              </a:rPr>
              <a:t>Recycle- Reuse-Reduce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4F5B8211-0CF3-444E-822E-AA9FD5592C6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67" t="6028" r="12428" b="32307"/>
          <a:stretch/>
        </p:blipFill>
        <p:spPr>
          <a:xfrm>
            <a:off x="838200" y="1656470"/>
            <a:ext cx="3086686" cy="370332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4E8E307-F36F-4CDE-9258-A3319EF93E0E}"/>
              </a:ext>
            </a:extLst>
          </p:cNvPr>
          <p:cNvSpPr txBox="1"/>
          <p:nvPr/>
        </p:nvSpPr>
        <p:spPr>
          <a:xfrm>
            <a:off x="5739618" y="1527972"/>
            <a:ext cx="572672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RECYCLE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Paper (cartons, boxes, newspapers)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 err="1">
                <a:solidFill>
                  <a:srgbClr val="002060"/>
                </a:solidFill>
              </a:rPr>
              <a:t>Aluminium</a:t>
            </a:r>
            <a:r>
              <a:rPr lang="en-US" sz="2800" dirty="0">
                <a:solidFill>
                  <a:srgbClr val="002060"/>
                </a:solidFill>
              </a:rPr>
              <a:t> (cans, tins)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Plastic(bottles)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Glass(containers)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Metal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Electronic devices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2635E4-0C4E-4978-98A6-8B45C1193878}"/>
              </a:ext>
            </a:extLst>
          </p:cNvPr>
          <p:cNvSpPr txBox="1"/>
          <p:nvPr/>
        </p:nvSpPr>
        <p:spPr>
          <a:xfrm>
            <a:off x="4754880" y="4759626"/>
            <a:ext cx="19694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REUSE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Clothes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Boxes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bags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0FF861-711B-461C-B59C-434A654951D4}"/>
              </a:ext>
            </a:extLst>
          </p:cNvPr>
          <p:cNvSpPr txBox="1"/>
          <p:nvPr/>
        </p:nvSpPr>
        <p:spPr>
          <a:xfrm>
            <a:off x="7554351" y="4621126"/>
            <a:ext cx="302455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REDUCE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Litter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Energy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Water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147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F9B96E75-5D37-42DD-93DD-3B3C608C84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309" t="-11042" r="-7131" b="10950"/>
          <a:stretch/>
        </p:blipFill>
        <p:spPr>
          <a:xfrm>
            <a:off x="1758463" y="590842"/>
            <a:ext cx="7934178" cy="5654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192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77495A81-7380-4061-97C8-57B5BD061C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9211" b="2369"/>
          <a:stretch/>
        </p:blipFill>
        <p:spPr>
          <a:xfrm>
            <a:off x="858129" y="211015"/>
            <a:ext cx="4459459" cy="5219114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832B1876-F1DD-4B85-835E-45631168077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51896" y="666017"/>
            <a:ext cx="3962400" cy="5525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510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4CB39C0E-1739-40EA-B27C-8FA2B9AA07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6" b="15340"/>
          <a:stretch/>
        </p:blipFill>
        <p:spPr>
          <a:xfrm>
            <a:off x="2103907" y="126608"/>
            <a:ext cx="7391785" cy="6604783"/>
          </a:xfrm>
          <a:prstGeom prst="rect">
            <a:avLst/>
          </a:prstGeom>
          <a:effectLst>
            <a:outerShdw blurRad="50800" dist="38100" dir="2700000" algn="tl" rotWithShape="0">
              <a:schemeClr val="accent6">
                <a:lumMod val="20000"/>
                <a:lumOff val="80000"/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4037405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47</Words>
  <Application>Microsoft Office PowerPoint</Application>
  <PresentationFormat>Ευρεία οθόνη</PresentationFormat>
  <Paragraphs>18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Wingdings</vt:lpstr>
      <vt:lpstr>Θέμα του Office</vt:lpstr>
      <vt:lpstr>Environment</vt:lpstr>
      <vt:lpstr>THE 3 Rs: Recycle- Reuse-Reduce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</dc:title>
  <dc:creator>Anna</dc:creator>
  <cp:lastModifiedBy>Anna</cp:lastModifiedBy>
  <cp:revision>9</cp:revision>
  <dcterms:created xsi:type="dcterms:W3CDTF">2021-02-07T16:34:40Z</dcterms:created>
  <dcterms:modified xsi:type="dcterms:W3CDTF">2021-02-07T17:19:00Z</dcterms:modified>
</cp:coreProperties>
</file>