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52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4F24-5903-4B97-AAED-4BEAAC58D945}" type="datetimeFigureOut">
              <a:rPr lang="el-GR" smtClean="0"/>
              <a:t>1/11/2022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5205-2B4A-466C-B6CC-6BE2318F8F5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9893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4F24-5903-4B97-AAED-4BEAAC58D945}" type="datetimeFigureOut">
              <a:rPr lang="el-GR" smtClean="0"/>
              <a:t>1/11/2022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5205-2B4A-466C-B6CC-6BE2318F8F5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2536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4F24-5903-4B97-AAED-4BEAAC58D945}" type="datetimeFigureOut">
              <a:rPr lang="el-GR" smtClean="0"/>
              <a:t>1/11/2022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5205-2B4A-466C-B6CC-6BE2318F8F5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75139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4F24-5903-4B97-AAED-4BEAAC58D945}" type="datetimeFigureOut">
              <a:rPr lang="el-GR" smtClean="0"/>
              <a:t>1/11/2022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5205-2B4A-466C-B6CC-6BE2318F8F5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41373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4F24-5903-4B97-AAED-4BEAAC58D945}" type="datetimeFigureOut">
              <a:rPr lang="el-GR" smtClean="0"/>
              <a:t>1/11/2022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5205-2B4A-466C-B6CC-6BE2318F8F5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27757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4F24-5903-4B97-AAED-4BEAAC58D945}" type="datetimeFigureOut">
              <a:rPr lang="el-GR" smtClean="0"/>
              <a:t>1/11/2022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5205-2B4A-466C-B6CC-6BE2318F8F5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9794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4F24-5903-4B97-AAED-4BEAAC58D945}" type="datetimeFigureOut">
              <a:rPr lang="el-GR" smtClean="0"/>
              <a:t>1/11/2022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5205-2B4A-466C-B6CC-6BE2318F8F5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9730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4F24-5903-4B97-AAED-4BEAAC58D945}" type="datetimeFigureOut">
              <a:rPr lang="el-GR" smtClean="0"/>
              <a:t>1/11/2022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5205-2B4A-466C-B6CC-6BE2318F8F5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5100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4F24-5903-4B97-AAED-4BEAAC58D945}" type="datetimeFigureOut">
              <a:rPr lang="el-GR" smtClean="0"/>
              <a:t>1/11/2022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5205-2B4A-466C-B6CC-6BE2318F8F5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5563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4F24-5903-4B97-AAED-4BEAAC58D945}" type="datetimeFigureOut">
              <a:rPr lang="el-GR" smtClean="0"/>
              <a:t>1/11/2022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5205-2B4A-466C-B6CC-6BE2318F8F5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2362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4F24-5903-4B97-AAED-4BEAAC58D945}" type="datetimeFigureOut">
              <a:rPr lang="el-GR" smtClean="0"/>
              <a:t>1/11/2022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5205-2B4A-466C-B6CC-6BE2318F8F5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03338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24F24-5903-4B97-AAED-4BEAAC58D945}" type="datetimeFigureOut">
              <a:rPr lang="el-GR" smtClean="0"/>
              <a:t>1/11/2022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F5205-2B4A-466C-B6CC-6BE2318F8F5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458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5" name="Εικόνα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49978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12220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17746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88" y="-92075"/>
            <a:ext cx="12355688" cy="6950075"/>
          </a:xfrm>
        </p:spPr>
      </p:pic>
    </p:spTree>
    <p:extLst>
      <p:ext uri="{BB962C8B-B14F-4D97-AF65-F5344CB8AC3E}">
        <p14:creationId xmlns:p14="http://schemas.microsoft.com/office/powerpoint/2010/main" val="4004452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16297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88138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15605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60439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69448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56040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5878038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Ευρεία οθόνη</PresentationFormat>
  <Paragraphs>0</Paragraphs>
  <Slides>12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ΛΑΖΑΡΟΣ ΑΣΜΗΣ</dc:creator>
  <cp:lastModifiedBy>ΛΑΖΑΡΟΣ ΑΣΜΗΣ</cp:lastModifiedBy>
  <cp:revision>1</cp:revision>
  <dcterms:created xsi:type="dcterms:W3CDTF">2022-11-01T07:30:44Z</dcterms:created>
  <dcterms:modified xsi:type="dcterms:W3CDTF">2022-11-01T07:31:30Z</dcterms:modified>
</cp:coreProperties>
</file>