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2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6"/>
    <p:restoredTop sz="94693"/>
  </p:normalViewPr>
  <p:slideViewPr>
    <p:cSldViewPr snapToGrid="0">
      <p:cViewPr varScale="1">
        <p:scale>
          <a:sx n="89" d="100"/>
          <a:sy n="89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789404-99BF-E44E-A7C3-D7D039D38380}" type="datetimeFigureOut">
              <a:rPr lang="en-GR" smtClean="0"/>
              <a:t>24/11/24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6E848D-5639-C444-A5C3-A9847FCB0497}" type="slidenum">
              <a:rPr lang="en-GR" smtClean="0"/>
              <a:t>‹#›</a:t>
            </a:fld>
            <a:endParaRPr lang="en-G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6685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9404-99BF-E44E-A7C3-D7D039D38380}" type="datetimeFigureOut">
              <a:rPr lang="en-GR" smtClean="0"/>
              <a:t>24/11/24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848D-5639-C444-A5C3-A9847FCB049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2620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9404-99BF-E44E-A7C3-D7D039D38380}" type="datetimeFigureOut">
              <a:rPr lang="en-GR" smtClean="0"/>
              <a:t>24/11/24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848D-5639-C444-A5C3-A9847FCB049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6839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9404-99BF-E44E-A7C3-D7D039D38380}" type="datetimeFigureOut">
              <a:rPr lang="en-GR" smtClean="0"/>
              <a:t>24/11/24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848D-5639-C444-A5C3-A9847FCB049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5062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789404-99BF-E44E-A7C3-D7D039D38380}" type="datetimeFigureOut">
              <a:rPr lang="en-GR" smtClean="0"/>
              <a:t>24/11/24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E848D-5639-C444-A5C3-A9847FCB0497}" type="slidenum">
              <a:rPr lang="en-GR" smtClean="0"/>
              <a:t>‹#›</a:t>
            </a:fld>
            <a:endParaRPr lang="en-G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4371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9404-99BF-E44E-A7C3-D7D039D38380}" type="datetimeFigureOut">
              <a:rPr lang="en-GR" smtClean="0"/>
              <a:t>24/11/24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848D-5639-C444-A5C3-A9847FCB049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45072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9404-99BF-E44E-A7C3-D7D039D38380}" type="datetimeFigureOut">
              <a:rPr lang="en-GR" smtClean="0"/>
              <a:t>24/11/24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848D-5639-C444-A5C3-A9847FCB049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528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9404-99BF-E44E-A7C3-D7D039D38380}" type="datetimeFigureOut">
              <a:rPr lang="en-GR" smtClean="0"/>
              <a:t>24/11/24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848D-5639-C444-A5C3-A9847FCB049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3079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9404-99BF-E44E-A7C3-D7D039D38380}" type="datetimeFigureOut">
              <a:rPr lang="en-GR" smtClean="0"/>
              <a:t>24/11/24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848D-5639-C444-A5C3-A9847FCB049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0629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789404-99BF-E44E-A7C3-D7D039D38380}" type="datetimeFigureOut">
              <a:rPr lang="en-GR" smtClean="0"/>
              <a:t>24/11/24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E848D-5639-C444-A5C3-A9847FCB0497}" type="slidenum">
              <a:rPr lang="en-GR" smtClean="0"/>
              <a:t>‹#›</a:t>
            </a:fld>
            <a:endParaRPr lang="en-G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1185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789404-99BF-E44E-A7C3-D7D039D38380}" type="datetimeFigureOut">
              <a:rPr lang="en-GR" smtClean="0"/>
              <a:t>24/11/24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E848D-5639-C444-A5C3-A9847FCB0497}" type="slidenum">
              <a:rPr lang="en-GR" smtClean="0"/>
              <a:t>‹#›</a:t>
            </a:fld>
            <a:endParaRPr lang="en-G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229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9789404-99BF-E44E-A7C3-D7D039D38380}" type="datetimeFigureOut">
              <a:rPr lang="en-GR" smtClean="0"/>
              <a:t>24/11/24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E6E848D-5639-C444-A5C3-A9847FCB0497}" type="slidenum">
              <a:rPr lang="en-GR" smtClean="0"/>
              <a:t>‹#›</a:t>
            </a:fld>
            <a:endParaRPr lang="en-G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172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AB33-31C0-1C3C-27C7-49A06BCA3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593669"/>
            <a:ext cx="8848666" cy="3448594"/>
          </a:xfrm>
        </p:spPr>
        <p:txBody>
          <a:bodyPr/>
          <a:lstStyle/>
          <a:p>
            <a:r>
              <a:rPr lang="el-GR" b="1" dirty="0"/>
              <a:t>ΠΙΝΑΚΕΣ ΑΝΑΦΟΡΑΣ </a:t>
            </a:r>
            <a:br>
              <a:rPr lang="el-GR" b="1" dirty="0"/>
            </a:br>
            <a:r>
              <a:rPr lang="el-GR" b="1" dirty="0"/>
              <a:t>ΓΙΑ ΤΗΝ ΑΝΑΚΥΚΛΩΣΗ</a:t>
            </a:r>
            <a:endParaRPr lang="en-GR" b="1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EC3D0B-504C-30B2-C66F-CB15EA9EE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6981" y="285750"/>
            <a:ext cx="1089235" cy="10274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E720312-4D2B-9DB2-8B3E-B769C72D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401" y="5614989"/>
            <a:ext cx="1317727" cy="12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9E36-93DD-6C34-55F5-2AF9B07D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D75C9A-A487-C90E-26A0-6D962DED2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0407"/>
          </a:xfrm>
        </p:spPr>
      </p:pic>
    </p:spTree>
    <p:extLst>
      <p:ext uri="{BB962C8B-B14F-4D97-AF65-F5344CB8AC3E}">
        <p14:creationId xmlns:p14="http://schemas.microsoft.com/office/powerpoint/2010/main" val="101432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5888-9EEA-E132-B162-4AEE5FCA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92D516-70B8-C60B-8FBB-2E73B9E6F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742"/>
          </a:xfrm>
        </p:spPr>
      </p:pic>
    </p:spTree>
    <p:extLst>
      <p:ext uri="{BB962C8B-B14F-4D97-AF65-F5344CB8AC3E}">
        <p14:creationId xmlns:p14="http://schemas.microsoft.com/office/powerpoint/2010/main" val="6538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97AC-EE80-7EBF-6536-F048C073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C2A202-67C1-7362-6E09-B66D1DB59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169"/>
            <a:ext cx="12191999" cy="6885852"/>
          </a:xfrm>
        </p:spPr>
      </p:pic>
    </p:spTree>
    <p:extLst>
      <p:ext uri="{BB962C8B-B14F-4D97-AF65-F5344CB8AC3E}">
        <p14:creationId xmlns:p14="http://schemas.microsoft.com/office/powerpoint/2010/main" val="249572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8D91-D34D-EB98-4229-577FB6B4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B82C07-0534-55DA-A51E-0284EC02C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08048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32DB-5EEE-6933-9E3C-FB1A5941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F1652A-FB33-0E9F-3582-C2E4D7A01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22027"/>
            <a:ext cx="12192001" cy="6888138"/>
          </a:xfrm>
        </p:spPr>
      </p:pic>
    </p:spTree>
    <p:extLst>
      <p:ext uri="{BB962C8B-B14F-4D97-AF65-F5344CB8AC3E}">
        <p14:creationId xmlns:p14="http://schemas.microsoft.com/office/powerpoint/2010/main" val="356117505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{CE1DA58D-91FC-9A49-93B0-D97320558659}tf10001072</Template>
  <TotalTime>15</TotalTime>
  <Words>6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Franklin Gothic Book</vt:lpstr>
      <vt:lpstr>Crop</vt:lpstr>
      <vt:lpstr>ΠΙΝΑΚΕΣ ΑΝΑΦΟΡΑΣ  ΓΙΑ ΤΗΝ ΑΝΑΚΥΚΛΩΣΗ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ΠΙΝΑΚΕΣ ΑΝΑΦΟΡΑΣ  ΓΙΑ ΤΗΝ ΑΝΑΚΥΚΛΩΣΗ</dc:title>
  <dc:creator>vaso diamanti</dc:creator>
  <cp:lastModifiedBy>vaso diamanti</cp:lastModifiedBy>
  <cp:revision>1</cp:revision>
  <dcterms:created xsi:type="dcterms:W3CDTF">2024-11-24T18:04:48Z</dcterms:created>
  <dcterms:modified xsi:type="dcterms:W3CDTF">2024-11-24T18:19:53Z</dcterms:modified>
</cp:coreProperties>
</file>