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C03CDC-D8CE-4EA2-843C-F900A906DA09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8FEDC7-40C2-467B-8034-251F13D5A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.wikipedia.org/wiki/%CE%9A%CE%B1%CF%81%CE%BB_%CE%9C%CF%80%CE%B5%CE%BD%CF%84%CF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utobesikos.gr/vehicles?make%5b%5d=Mercedes-Ben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GrFYD5Nfs&amp;t=219s&amp;ab_channel=Mercedes-Ben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Bertha</a:t>
            </a:r>
            <a:r>
              <a:rPr lang="el-GR" dirty="0" smtClean="0"/>
              <a:t> </a:t>
            </a:r>
            <a:r>
              <a:rPr lang="el-GR" dirty="0" err="1" smtClean="0"/>
              <a:t>Benz</a:t>
            </a:r>
            <a:r>
              <a:rPr lang="el-GR" dirty="0" smtClean="0"/>
              <a:t> : Η πρώτη γυναίκα οδηγός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464736"/>
          </a:xfrm>
        </p:spPr>
        <p:txBody>
          <a:bodyPr/>
          <a:lstStyle/>
          <a:p>
            <a:r>
              <a:rPr lang="en-US" dirty="0" smtClean="0"/>
              <a:t>1849-1944</a:t>
            </a:r>
            <a:endParaRPr lang="el-GR" dirty="0"/>
          </a:p>
        </p:txBody>
      </p:sp>
      <p:pic>
        <p:nvPicPr>
          <p:cNvPr id="4" name="3 - Εικόνα" descr="La primera mujer al volante: Bertha Benz - Primera Edició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018833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eet Bertha Benz: The woman who taught the world how to drive - The New  Feminis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s://cityvibes.gr/wp-content/uploads/2021/07/Mannheim_Carl_Benz_Denkmal_20100627-1024x6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33454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s://cityvibes.gr/wp-content/uploads/2021/07/1_hEJv1LxwmLM4ZC6zTUIjsQ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00504"/>
            <a:ext cx="3708725" cy="21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ertha Benz - A Woman Who Moved The Worl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733010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100" dirty="0" smtClean="0"/>
              <a:t>ο </a:t>
            </a:r>
            <a:r>
              <a:rPr lang="el-GR" sz="3100" b="1" dirty="0" err="1" smtClean="0">
                <a:hlinkClick r:id="rId2"/>
              </a:rPr>
              <a:t>Carl</a:t>
            </a:r>
            <a:r>
              <a:rPr lang="el-GR" sz="3100" b="1" dirty="0" smtClean="0">
                <a:hlinkClick r:id="rId2"/>
              </a:rPr>
              <a:t> </a:t>
            </a:r>
            <a:r>
              <a:rPr lang="el-GR" sz="3100" b="1" dirty="0" err="1" smtClean="0">
                <a:hlinkClick r:id="rId2"/>
              </a:rPr>
              <a:t>Benz</a:t>
            </a:r>
            <a:r>
              <a:rPr lang="el-GR" sz="3100" dirty="0" smtClean="0"/>
              <a:t> ήταν ένας εκ των πρωτοπόρων στο χώρο της αυτοκίνησης. Δίπλα στον </a:t>
            </a:r>
            <a:r>
              <a:rPr lang="el-GR" sz="3100" dirty="0" err="1" smtClean="0"/>
              <a:t>Carl</a:t>
            </a:r>
            <a:r>
              <a:rPr lang="el-GR" sz="3100" dirty="0" smtClean="0"/>
              <a:t> όμως στεκόταν η κυρία </a:t>
            </a:r>
            <a:r>
              <a:rPr lang="el-GR" sz="3100" dirty="0" err="1" smtClean="0"/>
              <a:t>Bertha</a:t>
            </a:r>
            <a:r>
              <a:rPr lang="el-GR" sz="3100" dirty="0" smtClean="0"/>
              <a:t> </a:t>
            </a:r>
            <a:r>
              <a:rPr lang="el-GR" sz="3100" dirty="0" err="1" smtClean="0"/>
              <a:t>Benz</a:t>
            </a:r>
            <a:r>
              <a:rPr lang="el-GR" sz="3100" dirty="0" smtClean="0"/>
              <a:t>, η σύζυγός του, η οποία με το σθένος και την αποφασιστικότητά της έπαιξε καθοριστικό ρόλο στην εξέλιξη των αυτοκινήτων. </a:t>
            </a:r>
            <a:endParaRPr lang="el-GR" sz="31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1543265" cy="1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Χαρτιά COC MERCEDES-BENZ car Πιστοποιητικό συμμόρφωσης | Δωρεάν αποστολή –  COC-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214578" cy="17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Autofit/>
          </a:bodyPr>
          <a:lstStyle/>
          <a:p>
            <a:r>
              <a:rPr lang="el-GR" sz="1800" dirty="0" smtClean="0"/>
              <a:t>.</a:t>
            </a:r>
            <a:br>
              <a:rPr lang="el-GR" sz="1800" dirty="0" smtClean="0"/>
            </a:br>
            <a:endParaRPr lang="el-GR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pPr algn="just"/>
            <a:r>
              <a:rPr lang="el-GR" sz="2400" dirty="0" smtClean="0"/>
              <a:t>Για να κάνει γνωστή την εφεύρεση του συζύγου της η </a:t>
            </a:r>
            <a:r>
              <a:rPr lang="el-GR" sz="2400" dirty="0" err="1" smtClean="0"/>
              <a:t>Bertha</a:t>
            </a:r>
            <a:r>
              <a:rPr lang="el-GR" sz="2400" dirty="0" smtClean="0"/>
              <a:t> </a:t>
            </a:r>
            <a:r>
              <a:rPr lang="el-GR" sz="2400" dirty="0" err="1" smtClean="0"/>
              <a:t>Benz</a:t>
            </a:r>
            <a:r>
              <a:rPr lang="el-GR" sz="2400" dirty="0" smtClean="0"/>
              <a:t> οδήγησε το πρώτο αυτοκίνητο της εποχής σε μια απόσταση λίγο μεγαλύτερη από τα 100 χιλιόμετρα. Θέλησε να οδηγήσει για να μεταβεί στην πόλη καταγωγής της το </a:t>
            </a:r>
            <a:r>
              <a:rPr lang="el-GR" sz="2400" dirty="0" err="1" smtClean="0"/>
              <a:t>Mannheim</a:t>
            </a:r>
            <a:r>
              <a:rPr lang="el-GR" sz="2400" dirty="0" smtClean="0"/>
              <a:t> στην </a:t>
            </a:r>
            <a:r>
              <a:rPr lang="el-GR" sz="2400" dirty="0" err="1" smtClean="0"/>
              <a:t>Pforzheim</a:t>
            </a:r>
            <a:r>
              <a:rPr lang="el-GR" sz="2400" dirty="0" smtClean="0"/>
              <a:t>.</a:t>
            </a:r>
          </a:p>
          <a:p>
            <a:endParaRPr lang="el-GR" sz="2800" dirty="0"/>
          </a:p>
        </p:txBody>
      </p:sp>
      <p:pic>
        <p:nvPicPr>
          <p:cNvPr id="4" name="3 - Εικόνα" descr="AutoBesikos - bertha-ben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23368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Αυτό συνέβη τον Αύγουστο του 1888 όπου μια γυναίκα σε ένα αυτοκίνητο μπορούσε εύκολα να θεωρηθεί η «μάγισσα» της εποχής. Την παράτολμη γυναίκα συνόδευσαν οι δύο γιοί της, ο </a:t>
            </a:r>
            <a:r>
              <a:rPr lang="el-GR" sz="2400" dirty="0" err="1" smtClean="0"/>
              <a:t>Richrad</a:t>
            </a:r>
            <a:r>
              <a:rPr lang="el-GR" sz="2400" dirty="0" smtClean="0"/>
              <a:t> και ο </a:t>
            </a:r>
            <a:r>
              <a:rPr lang="el-GR" sz="2400" dirty="0" err="1" smtClean="0"/>
              <a:t>Eugen</a:t>
            </a:r>
            <a:r>
              <a:rPr lang="el-GR" sz="2400" dirty="0" smtClean="0"/>
              <a:t>. Η οδήγηση ήταν επικίνδυνη τόσο λόγω της κακής ποιότητας των κακοτράχαλων δρόμων, όσο και για τα χαμηλά επίπεδα αξιοπιστίας του πρώτου αυτοκινήτου στον κόσμο</a:t>
            </a:r>
            <a:r>
              <a:rPr lang="en-US" sz="2400" dirty="0" smtClean="0"/>
              <a:t>.</a:t>
            </a:r>
          </a:p>
          <a:p>
            <a:endParaRPr lang="el-GR" sz="2400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671855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Επίσης, το αυτοκίνητο χρειάστηκε ανεφοδιασμό και η μόνη πηγή καύσιμης ύλης ήταν ένα φαρμακείο! Αυτό το φαρμακείο θεωρείται και το πρώτο πρατήριο καύσιμης ύλης για </a:t>
            </a:r>
            <a:r>
              <a:rPr lang="el-GR" sz="2400" b="1" dirty="0" smtClean="0">
                <a:hlinkClick r:id="rId2"/>
              </a:rPr>
              <a:t>αυτοκίνητο στον κόσμο ή αλλιώς το πρώτο βενζινάδικο</a:t>
            </a:r>
            <a:r>
              <a:rPr lang="en-US" sz="2400" b="1" dirty="0" smtClean="0"/>
              <a:t>.</a:t>
            </a:r>
          </a:p>
          <a:p>
            <a:endParaRPr lang="el-GR" sz="2400" dirty="0"/>
          </a:p>
        </p:txBody>
      </p:sp>
      <p:pic>
        <p:nvPicPr>
          <p:cNvPr id="4" name="3 - Εικόνα" descr="Bertha Benz - the mother of motori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21471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s://cityvibes.gr/wp-content/uploads/2021/07/0_89RgJ9VClzxwWMlZ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00504"/>
            <a:ext cx="339151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400" dirty="0" smtClean="0"/>
              <a:t>Η </a:t>
            </a:r>
            <a:r>
              <a:rPr lang="el-GR" sz="2400" dirty="0" err="1" smtClean="0"/>
              <a:t>Mercedes</a:t>
            </a:r>
            <a:r>
              <a:rPr lang="el-GR" sz="2400" dirty="0" smtClean="0"/>
              <a:t>-</a:t>
            </a:r>
            <a:r>
              <a:rPr lang="el-GR" sz="2400" dirty="0" err="1" smtClean="0"/>
              <a:t>Benz</a:t>
            </a:r>
            <a:r>
              <a:rPr lang="el-GR" sz="2400" dirty="0" smtClean="0"/>
              <a:t> αναγνωρίζοντας τον καθοριστικό ρόλο που έπαιξε μια γυναίκα στη διάδοση και στην εξέλιξη του αυτοκινήτου, δημιούργησε μια ταινία μικρού μήκους προς τιμήν της </a:t>
            </a:r>
            <a:r>
              <a:rPr lang="el-GR" sz="2400" dirty="0" err="1" smtClean="0"/>
              <a:t>Bertha</a:t>
            </a:r>
            <a:r>
              <a:rPr lang="el-GR" sz="2400" dirty="0" smtClean="0"/>
              <a:t> </a:t>
            </a:r>
            <a:r>
              <a:rPr lang="el-GR" sz="2400" dirty="0" err="1" smtClean="0"/>
              <a:t>Benz</a:t>
            </a:r>
            <a:r>
              <a:rPr lang="el-GR" sz="2400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r>
              <a:rPr lang="en-US" sz="2800" u="sng" dirty="0" smtClean="0">
                <a:hlinkClick r:id="rId2"/>
              </a:rPr>
              <a:t>https://www.youtube.com/watch?v=vsGrFYD5Nfs&amp;t=219s&amp;ab_channel=Mercedes-Benz</a:t>
            </a:r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9296" y="1882775"/>
            <a:ext cx="43654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048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IWD2023: Bertha Benz takes world's first road trip; changes automotive  histor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143380"/>
            <a:ext cx="38964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he Bertha Benz Historical Road Trip in Germany - TravelWorld International  Magazi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882775"/>
            <a:ext cx="3143260" cy="40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228</Words>
  <Application>Microsoft Office PowerPoint</Application>
  <PresentationFormat>Προβολή στην οθόνη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Ζωντάνια</vt:lpstr>
      <vt:lpstr>Bertha Benz : Η πρώτη γυναίκα οδηγός</vt:lpstr>
      <vt:lpstr>ο Carl Benz ήταν ένας εκ των πρωτοπόρων στο χώρο της αυτοκίνησης. Δίπλα στον Carl όμως στεκόταν η κυρία Bertha Benz, η σύζυγός του, η οποία με το σθένος και την αποφασιστικότητά της έπαιξε καθοριστικό ρόλο στην εξέλιξη των αυτοκινήτων. </vt:lpstr>
      <vt:lpstr>.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Bertha Benz : Η πρώτη γυναίκα οδηγός</dc:title>
  <dc:creator>User</dc:creator>
  <cp:lastModifiedBy>User</cp:lastModifiedBy>
  <cp:revision>34</cp:revision>
  <dcterms:created xsi:type="dcterms:W3CDTF">2025-02-05T07:50:14Z</dcterms:created>
  <dcterms:modified xsi:type="dcterms:W3CDTF">2025-02-05T08:21:26Z</dcterms:modified>
</cp:coreProperties>
</file>